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06" r:id="rId2"/>
    <p:sldId id="262" r:id="rId3"/>
    <p:sldId id="307" r:id="rId4"/>
    <p:sldId id="258" r:id="rId5"/>
    <p:sldId id="308" r:id="rId6"/>
    <p:sldId id="309" r:id="rId7"/>
    <p:sldId id="263" r:id="rId8"/>
    <p:sldId id="260" r:id="rId9"/>
    <p:sldId id="295" r:id="rId10"/>
    <p:sldId id="268" r:id="rId11"/>
    <p:sldId id="293" r:id="rId12"/>
    <p:sldId id="267" r:id="rId13"/>
    <p:sldId id="270" r:id="rId14"/>
    <p:sldId id="299" r:id="rId15"/>
    <p:sldId id="314" r:id="rId16"/>
    <p:sldId id="311" r:id="rId17"/>
    <p:sldId id="312" r:id="rId18"/>
    <p:sldId id="313" r:id="rId1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7500"/>
    <a:srgbClr val="F25F29"/>
    <a:srgbClr val="91BED4"/>
    <a:srgbClr val="F0F0F0"/>
    <a:srgbClr val="304269"/>
    <a:srgbClr val="D9E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93" d="100"/>
          <a:sy n="93" d="100"/>
        </p:scale>
        <p:origin x="-2154" y="-420"/>
      </p:cViewPr>
      <p:guideLst>
        <p:guide orient="horz" pos="3168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zh-CN"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kumimoji="0"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zh-CN"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zh-CN" sz="1200" dirty="0"/>
              <a:t>‹#›</a:t>
            </a:fld>
            <a:endParaRPr lang="zh-CN" altLang="zh-CN" sz="1200" dirty="0"/>
          </a:p>
        </p:txBody>
      </p:sp>
    </p:spTree>
    <p:extLst>
      <p:ext uri="{BB962C8B-B14F-4D97-AF65-F5344CB8AC3E}">
        <p14:creationId xmlns:p14="http://schemas.microsoft.com/office/powerpoint/2010/main" val="1434702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zh-CN"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kumimoji="0"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1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1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1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1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zh-CN"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zh-CN" sz="1200" dirty="0"/>
              <a:t>‹#›</a:t>
            </a:fld>
            <a:endParaRPr lang="zh-CN" altLang="zh-CN" sz="1200" dirty="0"/>
          </a:p>
        </p:txBody>
      </p:sp>
    </p:spTree>
    <p:extLst>
      <p:ext uri="{BB962C8B-B14F-4D97-AF65-F5344CB8AC3E}">
        <p14:creationId xmlns:p14="http://schemas.microsoft.com/office/powerpoint/2010/main" val="191006672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lang="zh-CN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lang="zh-CN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lang="zh-CN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lang="zh-CN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lang="zh-CN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r>
              <a:rPr lang="zh-CN" altLang="en-US" dirty="0"/>
              <a:t>此模板可用作相册的起始文件。</a:t>
            </a:r>
            <a:endParaRPr lang="zh-CN" altLang="zh-CN" dirty="0"/>
          </a:p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1204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zh-CN" sz="1200" dirty="0"/>
              <a:t>1</a:t>
            </a:fld>
            <a:endParaRPr lang="zh-CN" altLang="zh-CN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2228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zh-CN" sz="1200" dirty="0"/>
              <a:t>2</a:t>
            </a:fld>
            <a:endParaRPr lang="zh-CN" altLang="zh-CN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3252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zh-CN" sz="1200" dirty="0"/>
              <a:t>4</a:t>
            </a:fld>
            <a:endParaRPr lang="zh-CN" altLang="zh-CN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4276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zh-CN" sz="1200" dirty="0"/>
              <a:t>5</a:t>
            </a:fld>
            <a:endParaRPr lang="zh-CN" altLang="zh-CN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53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zh-CN" sz="1200" dirty="0"/>
              <a:t>6</a:t>
            </a:fld>
            <a:endParaRPr lang="zh-CN" altLang="zh-CN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6324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zh-CN" sz="1200" dirty="0"/>
              <a:t>7</a:t>
            </a:fld>
            <a:endParaRPr lang="zh-CN" altLang="zh-CN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7348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zh-CN" sz="1200" dirty="0"/>
              <a:t>9</a:t>
            </a:fld>
            <a:endParaRPr lang="zh-CN" altLang="zh-CN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8372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zh-CN" sz="1200" dirty="0"/>
              <a:t>11</a:t>
            </a:fld>
            <a:endParaRPr lang="zh-CN" altLang="zh-CN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9396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zh-CN" sz="1200" dirty="0"/>
              <a:t>12</a:t>
            </a:fld>
            <a:endParaRPr lang="zh-CN" altLang="zh-CN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6042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zh-CN" sz="1200" dirty="0"/>
              <a:t>13</a:t>
            </a:fld>
            <a:endParaRPr lang="zh-CN" altLang="zh-CN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册封面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84582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6"/>
          <p:cNvSpPr/>
          <p:nvPr/>
        </p:nvSpPr>
        <p:spPr>
          <a:xfrm>
            <a:off x="2906713" y="1143000"/>
            <a:ext cx="5029200" cy="1066800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  <a:alpha val="5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950957" y="1191150"/>
            <a:ext cx="4937760" cy="983431"/>
          </a:xfrm>
          <a:solidFill>
            <a:schemeClr val="tx1">
              <a:lumMod val="95000"/>
              <a:lumOff val="5000"/>
              <a:alpha val="64000"/>
            </a:schemeClr>
          </a:solidFill>
          <a:ln w="38100" cmpd="dbl">
            <a:noFill/>
          </a:ln>
        </p:spPr>
        <p:txBody>
          <a:bodyPr tIns="137160" anchor="ctr">
            <a:normAutofit/>
          </a:bodyPr>
          <a:lstStyle>
            <a:lvl1pPr algn="ctr" eaLnBrk="1" latinLnBrk="0" hangingPunct="1">
              <a:buNone/>
              <a:defRPr kumimoji="0" lang="zh-CN" sz="3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zh-CN" dirty="0">
                <a:latin typeface="Calibri" panose="020F0502020204030204" pitchFamily="34" charset="0"/>
              </a:rPr>
              <a:t>‹#›</a:t>
            </a:fld>
            <a:endParaRPr lang="zh-CN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册节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80365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646839"/>
            <a:ext cx="7772400" cy="1362075"/>
          </a:xfrm>
        </p:spPr>
        <p:txBody>
          <a:bodyPr anchor="t"/>
          <a:lstStyle>
            <a:lvl1pPr algn="l" eaLnBrk="1" latinLnBrk="0" hangingPunct="1">
              <a:defRPr kumimoji="0" lang="zh-CN" sz="4000" b="1" cap="all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146652"/>
            <a:ext cx="7772400" cy="1500187"/>
          </a:xfrm>
        </p:spPr>
        <p:txBody>
          <a:bodyPr anchor="b"/>
          <a:lstStyle>
            <a:lvl1pPr marL="0" indent="0" eaLnBrk="1" latinLnBrk="0" hangingPunct="1">
              <a:buNone/>
              <a:defRPr kumimoji="0" lang="zh-CN"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zh-CN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zh-CN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zh-CN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zh-CN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zh-CN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zh-CN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zh-CN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zh-CN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718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48400" y="6553200"/>
            <a:ext cx="20574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相册节(带 3 纵栏)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/>
          <p:nvPr/>
        </p:nvSpPr>
        <p:spPr>
          <a:xfrm>
            <a:off x="8524875" y="0"/>
            <a:ext cx="539750" cy="6858000"/>
          </a:xfrm>
          <a:prstGeom prst="rect">
            <a:avLst/>
          </a:prstGeom>
          <a:solidFill>
            <a:srgbClr val="91BE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rgbClr val="FC75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" name="Straight Connector 21"/>
          <p:cNvCxnSpPr/>
          <p:nvPr/>
        </p:nvCxnSpPr>
        <p:spPr>
          <a:xfrm rot="5400000">
            <a:off x="5694363" y="3429000"/>
            <a:ext cx="6858000" cy="0"/>
          </a:xfrm>
          <a:prstGeom prst="line">
            <a:avLst/>
          </a:prstGeom>
          <a:ln w="50800">
            <a:solidFill>
              <a:srgbClr val="91BE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/>
          <p:cNvSpPr>
            <a:spLocks noGrp="1"/>
          </p:cNvSpPr>
          <p:nvPr>
            <p:ph type="title"/>
          </p:nvPr>
        </p:nvSpPr>
        <p:spPr>
          <a:xfrm>
            <a:off x="457200" y="3390900"/>
            <a:ext cx="7781730" cy="990600"/>
          </a:xfrm>
        </p:spPr>
        <p:txBody>
          <a:bodyPr bIns="0" anchor="b">
            <a:normAutofit/>
          </a:bodyPr>
          <a:lstStyle>
            <a:lvl1pPr eaLnBrk="1" latinLnBrk="0" hangingPunct="1">
              <a:defRPr kumimoji="0" lang="zh-CN" sz="4400" b="1" baseline="0">
                <a:solidFill>
                  <a:srgbClr val="FC7500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/>
          </a:p>
        </p:txBody>
      </p:sp>
      <p:sp>
        <p:nvSpPr>
          <p:cNvPr id="9" name="Rectangle 11"/>
          <p:cNvSpPr>
            <a:spLocks noGrp="1"/>
          </p:cNvSpPr>
          <p:nvPr>
            <p:ph type="body" sz="quarter" idx="14"/>
          </p:nvPr>
        </p:nvSpPr>
        <p:spPr>
          <a:xfrm>
            <a:off x="457200" y="4572000"/>
            <a:ext cx="7772400" cy="838200"/>
          </a:xfrm>
        </p:spPr>
        <p:txBody>
          <a:bodyPr tIns="0"/>
          <a:lstStyle>
            <a:lvl1pPr algn="ctr" eaLnBrk="1" latinLnBrk="0" hangingPunct="1">
              <a:buFontTx/>
              <a:buNone/>
              <a:defRPr kumimoji="0"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Rectangle 6"/>
          <p:cNvSpPr>
            <a:spLocks noGrp="1"/>
          </p:cNvSpPr>
          <p:nvPr>
            <p:ph type="pic" sz="quarter" idx="11" hasCustomPrompt="1"/>
          </p:nvPr>
        </p:nvSpPr>
        <p:spPr>
          <a:xfrm>
            <a:off x="490868" y="807195"/>
            <a:ext cx="2286000" cy="2286000"/>
          </a:xfr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1905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190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6"/>
          <p:cNvSpPr>
            <a:spLocks noGrp="1"/>
          </p:cNvSpPr>
          <p:nvPr>
            <p:ph type="pic" sz="quarter" idx="15" hasCustomPrompt="1"/>
          </p:nvPr>
        </p:nvSpPr>
        <p:spPr>
          <a:xfrm>
            <a:off x="3179134" y="807195"/>
            <a:ext cx="2286000" cy="2286000"/>
          </a:xfr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1905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190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6"/>
          <p:cNvSpPr>
            <a:spLocks noGrp="1"/>
          </p:cNvSpPr>
          <p:nvPr>
            <p:ph type="pic" sz="quarter" idx="16" hasCustomPrompt="1"/>
          </p:nvPr>
        </p:nvSpPr>
        <p:spPr>
          <a:xfrm>
            <a:off x="5867400" y="807195"/>
            <a:ext cx="2286000" cy="2286000"/>
          </a:xfr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1905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190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718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48400" y="6553200"/>
            <a:ext cx="20574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横向(带透明标题)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/>
          <p:cNvSpPr/>
          <p:nvPr/>
        </p:nvSpPr>
        <p:spPr>
          <a:xfrm>
            <a:off x="1169988" y="5668963"/>
            <a:ext cx="6297613" cy="731838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  <a:alpha val="5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9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143000" y="762000"/>
            <a:ext cx="6299200" cy="4724400"/>
          </a:xfr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1219199" y="5715000"/>
            <a:ext cx="6191693" cy="632637"/>
          </a:xfrm>
          <a:solidFill>
            <a:schemeClr val="tx1">
              <a:alpha val="35000"/>
            </a:schemeClr>
          </a:solidFill>
        </p:spPr>
        <p:txBody>
          <a:bodyPr rtlCol="0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0" lang="zh-CN" sz="3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718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48400" y="6553200"/>
            <a:ext cx="20574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80365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800600"/>
            <a:ext cx="5486400" cy="566738"/>
          </a:xfrm>
          <a:solidFill>
            <a:srgbClr val="FC7500"/>
          </a:solidFill>
        </p:spPr>
        <p:txBody>
          <a:bodyPr anchor="b"/>
          <a:lstStyle>
            <a:lvl1pPr algn="l" eaLnBrk="1" latinLnBrk="0" hangingPunct="1">
              <a:defRPr kumimoji="0" lang="zh-CN" sz="2000" b="1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676400" y="612775"/>
            <a:ext cx="5486400" cy="41148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 eaLnBrk="1" latinLnBrk="0" hangingPunct="1">
              <a:buNone/>
              <a:defRPr kumimoji="0" lang="zh-CN"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zh-CN" sz="2800"/>
            </a:lvl2pPr>
            <a:lvl3pPr marL="914400" indent="0" eaLnBrk="1" latinLnBrk="0" hangingPunct="1">
              <a:buNone/>
              <a:defRPr kumimoji="0" lang="zh-CN" sz="2400"/>
            </a:lvl3pPr>
            <a:lvl4pPr marL="1371600" indent="0" eaLnBrk="1" latinLnBrk="0" hangingPunct="1">
              <a:buNone/>
              <a:defRPr kumimoji="0" lang="zh-CN" sz="2000"/>
            </a:lvl4pPr>
            <a:lvl5pPr marL="1828800" indent="0" eaLnBrk="1" latinLnBrk="0" hangingPunct="1">
              <a:buNone/>
              <a:defRPr kumimoji="0" lang="zh-CN" sz="2000"/>
            </a:lvl5pPr>
            <a:lvl6pPr marL="2286000" indent="0" eaLnBrk="1" latinLnBrk="0" hangingPunct="1">
              <a:buNone/>
              <a:defRPr kumimoji="0" lang="zh-CN" sz="2000"/>
            </a:lvl6pPr>
            <a:lvl7pPr marL="2743200" indent="0" eaLnBrk="1" latinLnBrk="0" hangingPunct="1">
              <a:buNone/>
              <a:defRPr kumimoji="0" lang="zh-CN" sz="2000"/>
            </a:lvl7pPr>
            <a:lvl8pPr marL="3200400" indent="0" eaLnBrk="1" latinLnBrk="0" hangingPunct="1">
              <a:buNone/>
              <a:defRPr kumimoji="0" lang="zh-CN" sz="2000"/>
            </a:lvl8pPr>
            <a:lvl9pPr marL="3657600" indent="0" eaLnBrk="1" latinLnBrk="0" hangingPunct="1">
              <a:buNone/>
              <a:defRPr kumimoji="0" lang="zh-CN" sz="2000"/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6400" y="5443538"/>
            <a:ext cx="5486400" cy="804862"/>
          </a:xfrm>
        </p:spPr>
        <p:txBody>
          <a:bodyPr>
            <a:normAutofit/>
          </a:bodyPr>
          <a:lstStyle>
            <a:lvl1pPr marL="0" indent="0" eaLnBrk="1" latinLnBrk="0" hangingPunct="1">
              <a:buNone/>
              <a:defRPr kumimoji="0" lang="zh-CN"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zh-CN" sz="1200"/>
            </a:lvl2pPr>
            <a:lvl3pPr marL="914400" indent="0" eaLnBrk="1" latinLnBrk="0" hangingPunct="1">
              <a:buNone/>
              <a:defRPr kumimoji="0" lang="zh-CN" sz="1000"/>
            </a:lvl3pPr>
            <a:lvl4pPr marL="1371600" indent="0" eaLnBrk="1" latinLnBrk="0" hangingPunct="1">
              <a:buNone/>
              <a:defRPr kumimoji="0" lang="zh-CN" sz="900"/>
            </a:lvl4pPr>
            <a:lvl5pPr marL="1828800" indent="0" eaLnBrk="1" latinLnBrk="0" hangingPunct="1">
              <a:buNone/>
              <a:defRPr kumimoji="0" lang="zh-CN" sz="900"/>
            </a:lvl5pPr>
            <a:lvl6pPr marL="2286000" indent="0" eaLnBrk="1" latinLnBrk="0" hangingPunct="1">
              <a:buNone/>
              <a:defRPr kumimoji="0" lang="zh-CN" sz="900"/>
            </a:lvl6pPr>
            <a:lvl7pPr marL="2743200" indent="0" eaLnBrk="1" latinLnBrk="0" hangingPunct="1">
              <a:buNone/>
              <a:defRPr kumimoji="0" lang="zh-CN" sz="900"/>
            </a:lvl7pPr>
            <a:lvl8pPr marL="3200400" indent="0" eaLnBrk="1" latinLnBrk="0" hangingPunct="1">
              <a:buNone/>
              <a:defRPr kumimoji="0" lang="zh-CN" sz="900"/>
            </a:lvl8pPr>
            <a:lvl9pPr marL="3657600" indent="0" eaLnBrk="1" latinLnBrk="0" hangingPunct="1">
              <a:buNone/>
              <a:defRPr kumimoji="0" lang="zh-CN"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718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48400" y="6553200"/>
            <a:ext cx="20574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横栏(带标题)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80365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Rectangle 9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244600" y="304800"/>
            <a:ext cx="6299200" cy="4724400"/>
          </a:xfrm>
          <a:solidFill>
            <a:schemeClr val="bg1">
              <a:lumMod val="95000"/>
            </a:schemeClr>
          </a:solidFill>
          <a:ln w="38100" cap="sq" cmpd="sng" algn="ctr">
            <a:noFill/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1905" algn="ctr" rtl="0" eaLnBrk="1" latinLnBrk="0" hangingPunct="1">
              <a:spcBef>
                <a:spcPct val="20000"/>
              </a:spcBef>
              <a:buFontTx/>
              <a:buNone/>
              <a:defRPr kumimoji="0" 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190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457200" y="5181600"/>
            <a:ext cx="7848600" cy="457200"/>
          </a:xfrm>
        </p:spPr>
        <p:txBody>
          <a:bodyPr>
            <a:normAutofit/>
          </a:bodyPr>
          <a:lstStyle>
            <a:lvl1pPr eaLnBrk="1" latinLnBrk="0" hangingPunct="1">
              <a:buNone/>
              <a:defRPr kumimoji="0" lang="zh-CN" sz="2400" b="1" baseline="0">
                <a:solidFill>
                  <a:srgbClr val="FC7500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/>
          </p:nvPr>
        </p:nvSpPr>
        <p:spPr>
          <a:xfrm>
            <a:off x="457200" y="5715000"/>
            <a:ext cx="7848600" cy="685800"/>
          </a:xfrm>
        </p:spPr>
        <p:txBody>
          <a:bodyPr>
            <a:noAutofit/>
          </a:bodyPr>
          <a:lstStyle>
            <a:lvl1pPr eaLnBrk="1" latinLnBrk="0" hangingPunct="1">
              <a:buNone/>
              <a:defRPr kumimoji="0" lang="zh-CN"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718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48400" y="6553200"/>
            <a:ext cx="20574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横向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/>
          <p:nvPr/>
        </p:nvSpPr>
        <p:spPr>
          <a:xfrm>
            <a:off x="477838" y="228600"/>
            <a:ext cx="8188325" cy="6172200"/>
          </a:xfrm>
          <a:prstGeom prst="rect">
            <a:avLst/>
          </a:prstGeom>
          <a:noFill/>
          <a:ln w="117475" cmpd="thinThick">
            <a:solidFill>
              <a:srgbClr val="FC75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9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51994" y="299695"/>
            <a:ext cx="8040013" cy="6030010"/>
          </a:xfrm>
          <a:solidFill>
            <a:schemeClr val="bg1"/>
          </a:solidFill>
          <a:ln w="57150"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342900" marR="0" indent="-342900" algn="ctr" defTabSz="914400" rtl="0" eaLnBrk="1" latinLnBrk="0" hangingPunct="1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  <a:defRPr kumimoji="0" lang="zh-CN" sz="2400" kern="1200">
                <a:solidFill>
                  <a:srgbClr val="FC75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38086"/>
              </a:buClr>
              <a:buSzPct val="60000"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C75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rgbClr val="FC75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横向(带标题)">
    <p:bg>
      <p:bgPr>
        <a:solidFill>
          <a:srgbClr val="91BE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80365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9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33400" y="370790"/>
            <a:ext cx="8040013" cy="6030010"/>
          </a:xfr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342900" marR="0" indent="-342900" algn="ctr" defTabSz="914400" rtl="0" eaLnBrk="1" latinLnBrk="0" hangingPunct="1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  <a:defRPr kumimoji="0" lang="zh-CN" sz="2400" kern="1200">
                <a:solidFill>
                  <a:srgbClr val="FC75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38086"/>
              </a:buClr>
              <a:buSzPct val="60000"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C75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rgbClr val="FC75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105400" y="5257800"/>
            <a:ext cx="4038600" cy="505047"/>
          </a:xfrm>
          <a:solidFill>
            <a:schemeClr val="tx1">
              <a:alpha val="46000"/>
            </a:schemeClr>
          </a:solidFill>
        </p:spPr>
        <p:txBody>
          <a:bodyPr>
            <a:normAutofit/>
          </a:bodyPr>
          <a:lstStyle>
            <a:lvl1pPr eaLnBrk="1" latinLnBrk="0" hangingPunct="1">
              <a:buNone/>
              <a:defRPr kumimoji="0" lang="zh-CN" sz="2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latinLnBrk="0" hangingPunct="1">
              <a:defRPr kumimoji="0" lang="zh-CN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>
                <a:solidFill>
                  <a:schemeClr val="bg1"/>
                </a:solidFill>
              </a:rPr>
              <a:t>‹#›</a:t>
            </a:fld>
            <a:endParaRPr lang="zh-CN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纵栏(带标题)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512497" y="381000"/>
            <a:ext cx="3431353" cy="4575141"/>
          </a:xfr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1905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190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8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857250" y="381000"/>
            <a:ext cx="3429000" cy="4572000"/>
          </a:xfr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5"/>
          </p:nvPr>
        </p:nvSpPr>
        <p:spPr>
          <a:xfrm>
            <a:off x="838200" y="5181600"/>
            <a:ext cx="3476626" cy="1066800"/>
          </a:xfrm>
        </p:spPr>
        <p:txBody>
          <a:bodyPr rIns="9144">
            <a:noAutofit/>
          </a:bodyPr>
          <a:lstStyle>
            <a:lvl1pPr marL="0" marR="0" indent="0" algn="ctr" rtl="0" eaLnBrk="1" latinLnBrk="0" hangingPunct="1">
              <a:spcBef>
                <a:spcPct val="20000"/>
              </a:spcBef>
              <a:buFontTx/>
              <a:buNone/>
              <a:defRPr kumimoji="0" lang="zh-CN" sz="1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6"/>
          </p:nvPr>
        </p:nvSpPr>
        <p:spPr>
          <a:xfrm>
            <a:off x="4505324" y="5181600"/>
            <a:ext cx="3476625" cy="1066800"/>
          </a:xfrm>
        </p:spPr>
        <p:txBody>
          <a:bodyPr rIns="9144">
            <a:noAutofit/>
          </a:bodyPr>
          <a:lstStyle>
            <a:lvl1pPr marL="0" marR="0" indent="0" algn="ctr" rtl="0" eaLnBrk="1" latinLnBrk="0" hangingPunct="1">
              <a:spcBef>
                <a:spcPct val="20000"/>
              </a:spcBef>
              <a:buFontTx/>
              <a:buNone/>
              <a:defRPr kumimoji="0" lang="zh-CN" sz="1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718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48400" y="6553200"/>
            <a:ext cx="20574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横栏(带标题)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9"/>
          <p:cNvGrpSpPr/>
          <p:nvPr userDrawn="1"/>
        </p:nvGrpSpPr>
        <p:grpSpPr>
          <a:xfrm rot="5400000">
            <a:off x="4276725" y="1990725"/>
            <a:ext cx="590550" cy="9144000"/>
            <a:chOff x="8524568" y="0"/>
            <a:chExt cx="589936" cy="6858000"/>
          </a:xfrm>
        </p:grpSpPr>
        <p:sp>
          <p:nvSpPr>
            <p:cNvPr id="10" name="Rectangle 10"/>
            <p:cNvSpPr/>
            <p:nvPr/>
          </p:nvSpPr>
          <p:spPr>
            <a:xfrm>
              <a:off x="8524568" y="0"/>
              <a:ext cx="540775" cy="6858000"/>
            </a:xfrm>
            <a:prstGeom prst="rect">
              <a:avLst/>
            </a:prstGeom>
            <a:solidFill>
              <a:srgbClr val="FC7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sz="1800" b="0" i="0" u="none" strike="noStrike" kern="1200" cap="none" spc="0" normalizeH="0" baseline="0" noProof="0">
                <a:ln>
                  <a:noFill/>
                </a:ln>
                <a:solidFill>
                  <a:srgbClr val="FC75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11" name="Straight Connector 11"/>
            <p:cNvCxnSpPr/>
            <p:nvPr/>
          </p:nvCxnSpPr>
          <p:spPr>
            <a:xfrm rot="5400000">
              <a:off x="5685504" y="3429000"/>
              <a:ext cx="6858000" cy="0"/>
            </a:xfrm>
            <a:prstGeom prst="line">
              <a:avLst/>
            </a:prstGeom>
            <a:ln w="50800">
              <a:solidFill>
                <a:srgbClr val="FC75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7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800600" y="914400"/>
            <a:ext cx="3962400" cy="2971800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7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457200" y="914400"/>
            <a:ext cx="3962400" cy="2971800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1905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190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457200" y="4114800"/>
            <a:ext cx="3962400" cy="1214887"/>
          </a:xfrm>
        </p:spPr>
        <p:txBody>
          <a:bodyPr rIns="9144" rtlCol="0">
            <a:noAutofit/>
          </a:bodyPr>
          <a:lstStyle>
            <a:lvl1pPr marL="0" marR="0" indent="0" algn="ctr" rtl="0" eaLnBrk="1" latinLnBrk="0" hangingPunct="1">
              <a:spcBef>
                <a:spcPct val="20000"/>
              </a:spcBef>
              <a:buFontTx/>
              <a:buNone/>
              <a:defRPr kumimoji="0" lang="zh-CN"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7"/>
          </p:nvPr>
        </p:nvSpPr>
        <p:spPr>
          <a:xfrm>
            <a:off x="4800599" y="4114800"/>
            <a:ext cx="3990975" cy="1214887"/>
          </a:xfrm>
        </p:spPr>
        <p:txBody>
          <a:bodyPr rIns="9144" rtlCol="0">
            <a:noAutofit/>
          </a:bodyPr>
          <a:lstStyle>
            <a:lvl1pPr marL="0" marR="0" indent="0" algn="ctr" rtl="0" eaLnBrk="1" latinLnBrk="0" hangingPunct="1">
              <a:spcBef>
                <a:spcPct val="20000"/>
              </a:spcBef>
              <a:buFontTx/>
              <a:buNone/>
              <a:defRPr kumimoji="0" lang="zh-CN"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latinLnBrk="0" hangingPunct="1">
              <a:defRPr kumimoji="0" lang="zh-CN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>
                <a:solidFill>
                  <a:schemeClr val="bg1"/>
                </a:solidFill>
              </a:rPr>
              <a:t>‹#›</a:t>
            </a:fld>
            <a:endParaRPr lang="zh-CN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Up 快照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80365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Rectangle 10"/>
          <p:cNvSpPr>
            <a:spLocks noChangeArrowheads="1"/>
          </p:cNvSpPr>
          <p:nvPr/>
        </p:nvSpPr>
        <p:spPr bwMode="auto">
          <a:xfrm rot="1223811">
            <a:off x="4597400" y="530225"/>
            <a:ext cx="2282825" cy="2468563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64000">
                <a:srgbClr val="FFFFFF"/>
              </a:gs>
              <a:gs pos="100000">
                <a:srgbClr val="F2F2F2"/>
              </a:gs>
            </a:gsLst>
            <a:lin ang="3600000"/>
          </a:gradFill>
          <a:ln w="9525">
            <a:solidFill>
              <a:srgbClr val="D9D9D9"/>
            </a:solidFill>
            <a:miter lim="800000"/>
          </a:ln>
          <a:effectLst>
            <a:outerShdw blurRad="25400" dist="12700" dir="2700000" algn="tl" rotWithShape="0">
              <a:srgbClr val="808080">
                <a:alpha val="29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533400" y="1171575"/>
            <a:ext cx="3810000" cy="414972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64000">
                <a:srgbClr val="FFFFFF"/>
              </a:gs>
              <a:gs pos="100000">
                <a:srgbClr val="F2F2F2"/>
              </a:gs>
            </a:gsLst>
            <a:lin ang="3600000"/>
          </a:gradFill>
          <a:ln w="9525">
            <a:solidFill>
              <a:srgbClr val="D9D9D9"/>
            </a:solidFill>
            <a:miter lim="800000"/>
          </a:ln>
          <a:effectLst>
            <a:outerShdw blurRad="25400" dist="12700" dir="2700000" algn="tl" rotWithShape="0">
              <a:srgbClr val="808080">
                <a:alpha val="29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5984875" y="2876550"/>
            <a:ext cx="2625725" cy="283845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64000">
                <a:srgbClr val="FFFFFF"/>
              </a:gs>
              <a:gs pos="100000">
                <a:srgbClr val="F2F2F2"/>
              </a:gs>
            </a:gsLst>
            <a:lin ang="3600000"/>
          </a:gradFill>
          <a:ln w="9525">
            <a:solidFill>
              <a:srgbClr val="D9D9D9"/>
            </a:solidFill>
            <a:miter lim="800000"/>
          </a:ln>
          <a:effectLst>
            <a:outerShdw blurRad="25400" dist="12700" dir="2700000" algn="tl" rotWithShape="0">
              <a:srgbClr val="808080">
                <a:alpha val="29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 hasCustomPrompt="1"/>
          </p:nvPr>
        </p:nvSpPr>
        <p:spPr>
          <a:xfrm rot="1223811">
            <a:off x="4794084" y="657037"/>
            <a:ext cx="2035690" cy="1912315"/>
          </a:xfrm>
          <a:solidFill>
            <a:schemeClr val="tx1">
              <a:lumMod val="85000"/>
              <a:lumOff val="15000"/>
            </a:schemeClr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600">
                <a:solidFill>
                  <a:schemeClr val="bg1"/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18"/>
          </p:nvPr>
        </p:nvSpPr>
        <p:spPr>
          <a:xfrm>
            <a:off x="457200" y="5943600"/>
            <a:ext cx="8204200" cy="457200"/>
          </a:xfrm>
        </p:spPr>
        <p:txBody>
          <a:bodyPr>
            <a:normAutofit/>
          </a:bodyPr>
          <a:lstStyle>
            <a:lvl1pPr eaLnBrk="1" latinLnBrk="0" hangingPunct="1">
              <a:buNone/>
              <a:defRPr kumimoji="0" lang="zh-CN" sz="24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780535" y="1439693"/>
            <a:ext cx="3346622" cy="3175000"/>
          </a:xfrm>
          <a:solidFill>
            <a:schemeClr val="tx1">
              <a:lumMod val="85000"/>
              <a:lumOff val="15000"/>
            </a:schemeClr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2200">
                <a:solidFill>
                  <a:schemeClr val="bg1"/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81050" y="4754393"/>
            <a:ext cx="3333750" cy="317500"/>
          </a:xfrm>
        </p:spPr>
        <p:txBody>
          <a:bodyPr>
            <a:noAutofit/>
          </a:bodyPr>
          <a:lstStyle>
            <a:lvl1pPr algn="ctr" eaLnBrk="1" latinLnBrk="0" hangingPunct="1">
              <a:buNone/>
              <a:defRPr kumimoji="0" lang="zh-CN"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6137438" y="3013976"/>
            <a:ext cx="2341209" cy="2199318"/>
          </a:xfrm>
          <a:solidFill>
            <a:schemeClr val="tx1">
              <a:lumMod val="85000"/>
              <a:lumOff val="15000"/>
            </a:schemeClr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600">
                <a:solidFill>
                  <a:schemeClr val="bg1"/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Up 幻灯胶片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00" y="1371600"/>
            <a:ext cx="4027488" cy="4038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7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65738" y="685800"/>
            <a:ext cx="2506662" cy="2514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8" name="Pictur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65738" y="3429000"/>
            <a:ext cx="2506662" cy="2514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1592249" y="2370152"/>
            <a:ext cx="2804822" cy="1788380"/>
          </a:xfrm>
          <a:solidFill>
            <a:schemeClr val="tx1">
              <a:lumMod val="85000"/>
              <a:lumOff val="15000"/>
            </a:schemeClr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400" baseline="0">
                <a:solidFill>
                  <a:schemeClr val="bg1"/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5706474" y="1371600"/>
            <a:ext cx="1600200" cy="1002547"/>
          </a:xfrm>
          <a:solidFill>
            <a:schemeClr val="tx1">
              <a:lumMod val="85000"/>
              <a:lumOff val="15000"/>
            </a:schemeClr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100" baseline="0">
                <a:solidFill>
                  <a:schemeClr val="bg1"/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1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5" hasCustomPrompt="1"/>
          </p:nvPr>
        </p:nvSpPr>
        <p:spPr>
          <a:xfrm>
            <a:off x="5706474" y="4114800"/>
            <a:ext cx="1600200" cy="1002547"/>
          </a:xfrm>
          <a:solidFill>
            <a:schemeClr val="tx1">
              <a:lumMod val="85000"/>
              <a:lumOff val="15000"/>
            </a:schemeClr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100" baseline="0">
                <a:solidFill>
                  <a:schemeClr val="bg1"/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1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718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48400" y="6553200"/>
            <a:ext cx="20574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纵栏(带标题)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11"/>
          <p:cNvGrpSpPr/>
          <p:nvPr userDrawn="1"/>
        </p:nvGrpSpPr>
        <p:grpSpPr>
          <a:xfrm rot="5400000">
            <a:off x="4276725" y="1990725"/>
            <a:ext cx="590550" cy="9144000"/>
            <a:chOff x="8524568" y="0"/>
            <a:chExt cx="589936" cy="6858000"/>
          </a:xfrm>
        </p:grpSpPr>
        <p:sp>
          <p:nvSpPr>
            <p:cNvPr id="2" name="Rectangle 12"/>
            <p:cNvSpPr/>
            <p:nvPr/>
          </p:nvSpPr>
          <p:spPr>
            <a:xfrm>
              <a:off x="8524568" y="0"/>
              <a:ext cx="540775" cy="6858000"/>
            </a:xfrm>
            <a:prstGeom prst="rect">
              <a:avLst/>
            </a:prstGeom>
            <a:solidFill>
              <a:srgbClr val="FC7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sz="1800" b="0" i="0" u="none" strike="noStrike" kern="1200" cap="none" spc="0" normalizeH="0" baseline="0" noProof="0">
                <a:ln>
                  <a:noFill/>
                </a:ln>
                <a:solidFill>
                  <a:srgbClr val="FC75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" name="Straight Connector 13"/>
            <p:cNvCxnSpPr/>
            <p:nvPr/>
          </p:nvCxnSpPr>
          <p:spPr>
            <a:xfrm rot="5400000">
              <a:off x="5685504" y="3429000"/>
              <a:ext cx="6858000" cy="0"/>
            </a:xfrm>
            <a:prstGeom prst="line">
              <a:avLst/>
            </a:prstGeom>
            <a:ln w="50800">
              <a:solidFill>
                <a:srgbClr val="FC75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8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28600" y="533400"/>
            <a:ext cx="2743200" cy="3657600"/>
          </a:xfr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1905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190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8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00400" y="533400"/>
            <a:ext cx="2743200" cy="3657600"/>
          </a:xfr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342900" marR="0" indent="-342900" algn="ctr" defTabSz="914400" rtl="0" eaLnBrk="1" latinLnBrk="0" hangingPunct="1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38086"/>
              </a:buClr>
              <a:buSzPct val="60000"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8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6172200" y="533400"/>
            <a:ext cx="2743200" cy="3657600"/>
          </a:xfr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342900" marR="0" indent="-342900" algn="ctr" defTabSz="914400" rtl="0" eaLnBrk="1" latinLnBrk="0" hangingPunct="1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38086"/>
              </a:buClr>
              <a:buSzPct val="60000"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/>
          </p:cNvSpPr>
          <p:nvPr>
            <p:ph type="body" sz="quarter" idx="16"/>
          </p:nvPr>
        </p:nvSpPr>
        <p:spPr>
          <a:xfrm>
            <a:off x="228600" y="44196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zh-CN" sz="1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Rectangle 6"/>
          <p:cNvSpPr>
            <a:spLocks noGrp="1"/>
          </p:cNvSpPr>
          <p:nvPr>
            <p:ph type="body" sz="quarter" idx="17"/>
          </p:nvPr>
        </p:nvSpPr>
        <p:spPr>
          <a:xfrm>
            <a:off x="3200400" y="44196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zh-CN" sz="1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6"/>
          <p:cNvSpPr>
            <a:spLocks noGrp="1"/>
          </p:cNvSpPr>
          <p:nvPr>
            <p:ph type="body" sz="quarter" idx="18"/>
          </p:nvPr>
        </p:nvSpPr>
        <p:spPr>
          <a:xfrm>
            <a:off x="6172200" y="44196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zh-CN" sz="1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latinLnBrk="0" hangingPunct="1">
              <a:defRPr kumimoji="0" lang="zh-CN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>
                <a:solidFill>
                  <a:schemeClr val="bg1"/>
                </a:solidFill>
              </a:rPr>
              <a:t>‹#›</a:t>
            </a:fld>
            <a:endParaRPr lang="zh-CN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横栏(带标题)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80365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7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741631" y="3480023"/>
            <a:ext cx="3792769" cy="2844577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342900" marR="0" indent="-342900" algn="ctr" defTabSz="914400" rtl="0" eaLnBrk="1" latinLnBrk="0" hangingPunct="1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38086"/>
              </a:buClr>
              <a:buSzPct val="60000"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7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558800" y="3480023"/>
            <a:ext cx="3792769" cy="2844577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342900" marR="0" indent="-342900" algn="ctr" defTabSz="914400" rtl="0" eaLnBrk="1" latinLnBrk="0" hangingPunct="1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38086"/>
              </a:buClr>
              <a:buSzPct val="60000"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741631" y="355823"/>
            <a:ext cx="3792769" cy="2844577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342900" marR="0" indent="-342900" algn="ctr" defTabSz="914400" rtl="0" eaLnBrk="1" latinLnBrk="0" hangingPunct="1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38086"/>
              </a:buClr>
              <a:buSzPct val="60000"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11"/>
          <p:cNvSpPr>
            <a:spLocks noGrp="1"/>
          </p:cNvSpPr>
          <p:nvPr>
            <p:ph type="body" sz="quarter" idx="16"/>
          </p:nvPr>
        </p:nvSpPr>
        <p:spPr>
          <a:xfrm>
            <a:off x="558800" y="355823"/>
            <a:ext cx="3792769" cy="2844577"/>
          </a:xfrm>
        </p:spPr>
        <p:txBody>
          <a:bodyPr anchor="b">
            <a:noAutofit/>
          </a:bodyPr>
          <a:lstStyle>
            <a:lvl1pPr marL="0" marR="0" indent="0" algn="ctr" rtl="0" eaLnBrk="1" latinLnBrk="0" hangingPunct="1">
              <a:spcBef>
                <a:spcPct val="20000"/>
              </a:spcBef>
              <a:buFontTx/>
              <a:buNone/>
              <a:defRPr kumimoji="0" lang="zh-CN"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混合全景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80365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11"/>
          <p:cNvSpPr/>
          <p:nvPr/>
        </p:nvSpPr>
        <p:spPr>
          <a:xfrm>
            <a:off x="8524875" y="0"/>
            <a:ext cx="539750" cy="6858000"/>
          </a:xfrm>
          <a:prstGeom prst="rect">
            <a:avLst/>
          </a:prstGeom>
          <a:solidFill>
            <a:srgbClr val="91BE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rgbClr val="FC75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" name="Straight Connector 14"/>
          <p:cNvCxnSpPr/>
          <p:nvPr/>
        </p:nvCxnSpPr>
        <p:spPr>
          <a:xfrm rot="5400000">
            <a:off x="5694363" y="3429000"/>
            <a:ext cx="6858000" cy="0"/>
          </a:xfrm>
          <a:prstGeom prst="line">
            <a:avLst/>
          </a:prstGeom>
          <a:ln w="50800">
            <a:solidFill>
              <a:srgbClr val="91BE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592392" y="592392"/>
            <a:ext cx="7391400" cy="2286000"/>
          </a:xfr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" y="3352800"/>
            <a:ext cx="2286000" cy="2286000"/>
          </a:xfr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0" lang="zh-CN"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6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 hasCustomPrompt="1"/>
          </p:nvPr>
        </p:nvSpPr>
        <p:spPr>
          <a:xfrm>
            <a:off x="3276600" y="3352800"/>
            <a:ext cx="2286000" cy="2286000"/>
          </a:xfr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0" lang="zh-CN"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6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/>
          </p:nvPr>
        </p:nvSpPr>
        <p:spPr>
          <a:xfrm>
            <a:off x="5791200" y="3352800"/>
            <a:ext cx="2286000" cy="381000"/>
          </a:xfrm>
        </p:spPr>
        <p:txBody>
          <a:bodyPr>
            <a:normAutofit/>
          </a:bodyPr>
          <a:lstStyle>
            <a:lvl1pPr eaLnBrk="1" latinLnBrk="0" hangingPunct="1">
              <a:buNone/>
              <a:defRPr kumimoji="0" lang="zh-CN" sz="1800" b="1" baseline="0">
                <a:solidFill>
                  <a:srgbClr val="FC7500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5791200" y="3886200"/>
            <a:ext cx="2286000" cy="1752600"/>
          </a:xfrm>
        </p:spPr>
        <p:txBody>
          <a:bodyPr>
            <a:normAutofit/>
          </a:bodyPr>
          <a:lstStyle>
            <a:lvl1pPr eaLnBrk="1" latinLnBrk="0" hangingPunct="1">
              <a:buNone/>
              <a:defRPr kumimoji="0"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00800" y="6553200"/>
            <a:ext cx="20574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纵栏(带彩色标题)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/>
          </p:cNvSpPr>
          <p:nvPr>
            <p:ph type="pic" sz="quarter" idx="14" hasCustomPrompt="1"/>
          </p:nvPr>
        </p:nvSpPr>
        <p:spPr>
          <a:xfrm>
            <a:off x="2209800" y="241192"/>
            <a:ext cx="2216936" cy="2883008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7"/>
          <p:cNvSpPr>
            <a:spLocks noGrp="1"/>
          </p:cNvSpPr>
          <p:nvPr>
            <p:ph type="pic" sz="quarter" idx="26" hasCustomPrompt="1"/>
          </p:nvPr>
        </p:nvSpPr>
        <p:spPr>
          <a:xfrm>
            <a:off x="2209800" y="3365392"/>
            <a:ext cx="2216936" cy="2883008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4652720" y="241192"/>
            <a:ext cx="2217698" cy="2883008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pic" sz="quarter" idx="27" hasCustomPrompt="1"/>
          </p:nvPr>
        </p:nvSpPr>
        <p:spPr>
          <a:xfrm>
            <a:off x="4648200" y="3365392"/>
            <a:ext cx="2216936" cy="2883008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6"/>
          </p:nvPr>
        </p:nvSpPr>
        <p:spPr>
          <a:xfrm>
            <a:off x="400497" y="1295400"/>
            <a:ext cx="1676400" cy="1905000"/>
          </a:xfrm>
          <a:solidFill>
            <a:srgbClr val="91BED4"/>
          </a:solidFill>
        </p:spPr>
        <p:txBody>
          <a:bodyPr anchor="b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zh-CN" sz="16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29"/>
          </p:nvPr>
        </p:nvSpPr>
        <p:spPr>
          <a:xfrm>
            <a:off x="7086600" y="1295400"/>
            <a:ext cx="1676400" cy="1905000"/>
          </a:xfrm>
          <a:solidFill>
            <a:srgbClr val="FC7500"/>
          </a:solidFill>
        </p:spPr>
        <p:txBody>
          <a:bodyPr anchor="b"/>
          <a:lstStyle>
            <a:lvl1pPr marL="0" marR="0" indent="0" algn="l" eaLnBrk="1" latinLnBrk="0" hangingPunct="1">
              <a:buFontTx/>
              <a:buNone/>
              <a:defRPr kumimoji="0" lang="zh-CN"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28"/>
          </p:nvPr>
        </p:nvSpPr>
        <p:spPr>
          <a:xfrm>
            <a:off x="400497" y="3352800"/>
            <a:ext cx="1676400" cy="1905000"/>
          </a:xfrm>
          <a:solidFill>
            <a:srgbClr val="FC7500"/>
          </a:solidFill>
        </p:spPr>
        <p:txBody>
          <a:bodyPr/>
          <a:lstStyle>
            <a:lvl1pPr marL="0" marR="0" indent="0" algn="r" eaLnBrk="1" latinLnBrk="0" hangingPunct="1">
              <a:buFontTx/>
              <a:buNone/>
              <a:defRPr kumimoji="0" lang="zh-CN"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/>
          </p:nvPr>
        </p:nvSpPr>
        <p:spPr>
          <a:xfrm>
            <a:off x="7086600" y="3352800"/>
            <a:ext cx="1676400" cy="1905000"/>
          </a:xfrm>
          <a:solidFill>
            <a:srgbClr val="91BED4"/>
          </a:solidFill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zh-CN"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纵栏(带标题)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/>
          </p:cNvSpPr>
          <p:nvPr>
            <p:ph type="pic" sz="quarter" idx="14" hasCustomPrompt="1"/>
          </p:nvPr>
        </p:nvSpPr>
        <p:spPr>
          <a:xfrm>
            <a:off x="2247900" y="241192"/>
            <a:ext cx="2216936" cy="2883008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7"/>
          <p:cNvSpPr>
            <a:spLocks noGrp="1"/>
          </p:cNvSpPr>
          <p:nvPr>
            <p:ph type="pic" sz="quarter" idx="26" hasCustomPrompt="1"/>
          </p:nvPr>
        </p:nvSpPr>
        <p:spPr>
          <a:xfrm>
            <a:off x="2247900" y="3365392"/>
            <a:ext cx="2216936" cy="2883008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4690820" y="241192"/>
            <a:ext cx="2217698" cy="2883008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pic" sz="quarter" idx="27" hasCustomPrompt="1"/>
          </p:nvPr>
        </p:nvSpPr>
        <p:spPr>
          <a:xfrm>
            <a:off x="4686300" y="3365392"/>
            <a:ext cx="2216936" cy="2883008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6"/>
          </p:nvPr>
        </p:nvSpPr>
        <p:spPr>
          <a:xfrm>
            <a:off x="342900" y="1257300"/>
            <a:ext cx="1676400" cy="1905000"/>
          </a:xfrm>
          <a:noFill/>
        </p:spPr>
        <p:txBody>
          <a:bodyPr anchor="b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zh-CN" sz="16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28"/>
          </p:nvPr>
        </p:nvSpPr>
        <p:spPr>
          <a:xfrm>
            <a:off x="342900" y="3352800"/>
            <a:ext cx="1676400" cy="1905000"/>
          </a:xfrm>
          <a:noFill/>
        </p:spPr>
        <p:txBody>
          <a:bodyPr/>
          <a:lstStyle>
            <a:lvl1pPr marL="0" marR="0" indent="0" algn="r" eaLnBrk="1" latinLnBrk="0" hangingPunct="1">
              <a:buFontTx/>
              <a:buNone/>
              <a:defRPr kumimoji="0" lang="zh-CN" sz="1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/>
          </p:nvPr>
        </p:nvSpPr>
        <p:spPr>
          <a:xfrm>
            <a:off x="7124700" y="3352800"/>
            <a:ext cx="1676400" cy="1905000"/>
          </a:xfrm>
          <a:noFill/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zh-CN" sz="1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31"/>
          </p:nvPr>
        </p:nvSpPr>
        <p:spPr>
          <a:xfrm>
            <a:off x="7124700" y="1257300"/>
            <a:ext cx="1676400" cy="1905000"/>
          </a:xfrm>
        </p:spPr>
        <p:txBody>
          <a:bodyPr anchor="b"/>
          <a:lstStyle>
            <a:lvl1pPr marL="0" marR="0" indent="0" algn="l" eaLnBrk="1" latinLnBrk="0" hangingPunct="1">
              <a:buFontTx/>
              <a:buNone/>
              <a:defRPr kumimoji="0" lang="zh-CN" sz="1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纵栏(带标题和大标题)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10"/>
          <p:cNvGrpSpPr/>
          <p:nvPr userDrawn="1"/>
        </p:nvGrpSpPr>
        <p:grpSpPr>
          <a:xfrm rot="5400000">
            <a:off x="4276725" y="1990725"/>
            <a:ext cx="590550" cy="9144000"/>
            <a:chOff x="8524568" y="0"/>
            <a:chExt cx="589936" cy="6858000"/>
          </a:xfrm>
        </p:grpSpPr>
        <p:sp>
          <p:nvSpPr>
            <p:cNvPr id="2" name="Rectangle 12"/>
            <p:cNvSpPr/>
            <p:nvPr/>
          </p:nvSpPr>
          <p:spPr>
            <a:xfrm>
              <a:off x="8524568" y="0"/>
              <a:ext cx="540775" cy="6858000"/>
            </a:xfrm>
            <a:prstGeom prst="rect">
              <a:avLst/>
            </a:prstGeom>
            <a:solidFill>
              <a:srgbClr val="FC7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sz="1800" b="0" i="0" u="none" strike="noStrike" kern="1200" cap="none" spc="0" normalizeH="0" baseline="0" noProof="0">
                <a:ln>
                  <a:noFill/>
                </a:ln>
                <a:solidFill>
                  <a:srgbClr val="FC75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11" name="Straight Connector 13"/>
            <p:cNvCxnSpPr/>
            <p:nvPr/>
          </p:nvCxnSpPr>
          <p:spPr>
            <a:xfrm rot="5400000">
              <a:off x="5685504" y="3429000"/>
              <a:ext cx="6858000" cy="0"/>
            </a:xfrm>
            <a:prstGeom prst="line">
              <a:avLst/>
            </a:prstGeom>
            <a:ln w="50800">
              <a:solidFill>
                <a:srgbClr val="FC75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7"/>
          <p:cNvSpPr>
            <a:spLocks noGrp="1"/>
          </p:cNvSpPr>
          <p:nvPr>
            <p:ph type="pic" sz="quarter" idx="14" hasCustomPrompt="1"/>
          </p:nvPr>
        </p:nvSpPr>
        <p:spPr>
          <a:xfrm>
            <a:off x="228600" y="838200"/>
            <a:ext cx="2000252" cy="2667000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1905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190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7"/>
          <p:cNvSpPr>
            <a:spLocks noGrp="1"/>
          </p:cNvSpPr>
          <p:nvPr>
            <p:ph type="pic" sz="quarter" idx="31" hasCustomPrompt="1"/>
          </p:nvPr>
        </p:nvSpPr>
        <p:spPr>
          <a:xfrm>
            <a:off x="4622800" y="838200"/>
            <a:ext cx="2000252" cy="2667000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30" hasCustomPrompt="1"/>
          </p:nvPr>
        </p:nvSpPr>
        <p:spPr>
          <a:xfrm>
            <a:off x="2425260" y="838200"/>
            <a:ext cx="2000252" cy="2667000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pic" sz="quarter" idx="32" hasCustomPrompt="1"/>
          </p:nvPr>
        </p:nvSpPr>
        <p:spPr>
          <a:xfrm>
            <a:off x="6816366" y="838200"/>
            <a:ext cx="2000252" cy="2667000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29"/>
          </p:nvPr>
        </p:nvSpPr>
        <p:spPr>
          <a:xfrm>
            <a:off x="228600" y="3733799"/>
            <a:ext cx="8610600" cy="457200"/>
          </a:xfrm>
        </p:spPr>
        <p:txBody>
          <a:bodyPr>
            <a:noAutofit/>
          </a:bodyPr>
          <a:lstStyle>
            <a:lvl1pPr marL="0" marR="0" indent="0" algn="l" eaLnBrk="1" latinLnBrk="0" hangingPunct="1">
              <a:buFontTx/>
              <a:buNone/>
              <a:defRPr kumimoji="0" lang="zh-CN" sz="2600" b="1" baseline="0">
                <a:solidFill>
                  <a:srgbClr val="FC7500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3"/>
          </p:nvPr>
        </p:nvSpPr>
        <p:spPr>
          <a:xfrm>
            <a:off x="228600" y="4343399"/>
            <a:ext cx="8610600" cy="1600200"/>
          </a:xfrm>
        </p:spPr>
        <p:txBody>
          <a:bodyPr>
            <a:normAutofit/>
          </a:bodyPr>
          <a:lstStyle>
            <a:lvl1pPr eaLnBrk="1" latinLnBrk="0" hangingPunct="1">
              <a:buNone/>
              <a:defRPr kumimoji="0" lang="zh-CN"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latinLnBrk="0" hangingPunct="1">
              <a:defRPr kumimoji="0" lang="zh-CN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>
                <a:solidFill>
                  <a:schemeClr val="bg1"/>
                </a:solidFill>
              </a:rPr>
              <a:t>‹#›</a:t>
            </a:fld>
            <a:endParaRPr lang="zh-CN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混向栏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80365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14"/>
          <p:cNvSpPr/>
          <p:nvPr/>
        </p:nvSpPr>
        <p:spPr>
          <a:xfrm>
            <a:off x="8524875" y="0"/>
            <a:ext cx="539750" cy="6858000"/>
          </a:xfrm>
          <a:prstGeom prst="rect">
            <a:avLst/>
          </a:prstGeom>
          <a:solidFill>
            <a:srgbClr val="91BE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rgbClr val="FC75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Straight Connector 15"/>
          <p:cNvCxnSpPr/>
          <p:nvPr/>
        </p:nvCxnSpPr>
        <p:spPr>
          <a:xfrm rot="5400000">
            <a:off x="5694363" y="3429000"/>
            <a:ext cx="6858000" cy="0"/>
          </a:xfrm>
          <a:prstGeom prst="line">
            <a:avLst/>
          </a:prstGeom>
          <a:ln w="50800">
            <a:solidFill>
              <a:srgbClr val="91BE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7"/>
          <p:cNvSpPr>
            <a:spLocks noGrp="1"/>
          </p:cNvSpPr>
          <p:nvPr>
            <p:ph type="pic" sz="quarter" idx="14" hasCustomPrompt="1"/>
          </p:nvPr>
        </p:nvSpPr>
        <p:spPr>
          <a:xfrm>
            <a:off x="762000" y="257665"/>
            <a:ext cx="4481957" cy="5990735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7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5655438" y="257665"/>
            <a:ext cx="2366713" cy="1775033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5655438" y="2362200"/>
            <a:ext cx="2366713" cy="1775033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7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5655438" y="4495800"/>
            <a:ext cx="2366713" cy="1775033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718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48400" y="6553200"/>
            <a:ext cx="20574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栏: 3 横栏和 2 纵栏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" y="3480498"/>
            <a:ext cx="1920956" cy="2757620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7"/>
          <p:cNvSpPr>
            <a:spLocks noGrp="1"/>
          </p:cNvSpPr>
          <p:nvPr>
            <p:ph type="pic" sz="quarter" idx="17" hasCustomPrompt="1"/>
          </p:nvPr>
        </p:nvSpPr>
        <p:spPr>
          <a:xfrm>
            <a:off x="2881448" y="228600"/>
            <a:ext cx="5259410" cy="3944558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6" hasCustomPrompt="1"/>
          </p:nvPr>
        </p:nvSpPr>
        <p:spPr>
          <a:xfrm>
            <a:off x="609600" y="228601"/>
            <a:ext cx="1920956" cy="2757620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7"/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5799895" y="4563306"/>
            <a:ext cx="2429706" cy="1707737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8" hasCustomPrompt="1"/>
          </p:nvPr>
        </p:nvSpPr>
        <p:spPr>
          <a:xfrm>
            <a:off x="2895600" y="4563306"/>
            <a:ext cx="2512020" cy="1707737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718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48400" y="6553200"/>
            <a:ext cx="20574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 栏: 2 横栏和 3 纵栏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/>
          </p:cNvSpPr>
          <p:nvPr>
            <p:ph type="pic" sz="quarter" idx="26" hasCustomPrompt="1"/>
          </p:nvPr>
        </p:nvSpPr>
        <p:spPr>
          <a:xfrm>
            <a:off x="529105" y="3124200"/>
            <a:ext cx="2518895" cy="3167033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7"/>
          <p:cNvSpPr>
            <a:spLocks noGrp="1"/>
          </p:cNvSpPr>
          <p:nvPr>
            <p:ph type="pic" sz="quarter" idx="29" hasCustomPrompt="1"/>
          </p:nvPr>
        </p:nvSpPr>
        <p:spPr>
          <a:xfrm>
            <a:off x="511374" y="228601"/>
            <a:ext cx="3829900" cy="2651469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342900" marR="0" indent="-34290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7"/>
          <p:cNvSpPr>
            <a:spLocks noGrp="1"/>
          </p:cNvSpPr>
          <p:nvPr>
            <p:ph type="pic" sz="quarter" idx="30" hasCustomPrompt="1"/>
          </p:nvPr>
        </p:nvSpPr>
        <p:spPr>
          <a:xfrm>
            <a:off x="4780700" y="228601"/>
            <a:ext cx="3829900" cy="2651469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7"/>
          <p:cNvSpPr>
            <a:spLocks noGrp="1"/>
          </p:cNvSpPr>
          <p:nvPr>
            <p:ph type="pic" sz="quarter" idx="27" hasCustomPrompt="1"/>
          </p:nvPr>
        </p:nvSpPr>
        <p:spPr>
          <a:xfrm>
            <a:off x="3310405" y="3124200"/>
            <a:ext cx="2518895" cy="3167033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Rectangle 7"/>
          <p:cNvSpPr>
            <a:spLocks noGrp="1"/>
          </p:cNvSpPr>
          <p:nvPr>
            <p:ph type="pic" sz="quarter" idx="28" hasCustomPrompt="1"/>
          </p:nvPr>
        </p:nvSpPr>
        <p:spPr>
          <a:xfrm>
            <a:off x="6091705" y="3124200"/>
            <a:ext cx="2518895" cy="3167033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照片网格(带标题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4"/>
          <p:cNvSpPr/>
          <p:nvPr/>
        </p:nvSpPr>
        <p:spPr>
          <a:xfrm>
            <a:off x="4648200" y="4557713"/>
            <a:ext cx="2057400" cy="1995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32"/>
          <p:cNvSpPr/>
          <p:nvPr/>
        </p:nvSpPr>
        <p:spPr>
          <a:xfrm>
            <a:off x="4648200" y="290513"/>
            <a:ext cx="2057400" cy="1995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26"/>
          <p:cNvSpPr/>
          <p:nvPr/>
        </p:nvSpPr>
        <p:spPr>
          <a:xfrm>
            <a:off x="228600" y="290513"/>
            <a:ext cx="2057400" cy="1995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Rectangle 51"/>
          <p:cNvSpPr/>
          <p:nvPr/>
        </p:nvSpPr>
        <p:spPr>
          <a:xfrm>
            <a:off x="2441575" y="2424113"/>
            <a:ext cx="2057400" cy="1995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56"/>
          <p:cNvSpPr/>
          <p:nvPr/>
        </p:nvSpPr>
        <p:spPr>
          <a:xfrm>
            <a:off x="6861175" y="2424113"/>
            <a:ext cx="2057400" cy="1995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Rectangle 59"/>
          <p:cNvSpPr/>
          <p:nvPr/>
        </p:nvSpPr>
        <p:spPr>
          <a:xfrm>
            <a:off x="228600" y="4557713"/>
            <a:ext cx="2057400" cy="1995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6" name="Text Placeholder 25"/>
          <p:cNvSpPr>
            <a:spLocks noGrp="1"/>
          </p:cNvSpPr>
          <p:nvPr>
            <p:ph type="body" sz="quarter" idx="31"/>
          </p:nvPr>
        </p:nvSpPr>
        <p:spPr>
          <a:xfrm>
            <a:off x="4724400" y="4710610"/>
            <a:ext cx="1905000" cy="366889"/>
          </a:xfrm>
        </p:spPr>
        <p:txBody>
          <a:bodyPr>
            <a:normAutofit/>
          </a:bodyPr>
          <a:lstStyle>
            <a:lvl1pPr algn="l" eaLnBrk="1" latinLnBrk="0" hangingPunct="1">
              <a:buNone/>
              <a:defRPr kumimoji="0" lang="zh-CN" sz="1600" b="1" baseline="0">
                <a:solidFill>
                  <a:srgbClr val="FC7500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7" name="Text Placeholder 28"/>
          <p:cNvSpPr>
            <a:spLocks noGrp="1"/>
          </p:cNvSpPr>
          <p:nvPr>
            <p:ph type="body" sz="quarter" idx="32"/>
          </p:nvPr>
        </p:nvSpPr>
        <p:spPr>
          <a:xfrm>
            <a:off x="4724400" y="5167810"/>
            <a:ext cx="1905000" cy="1247422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zh-CN" sz="1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9"/>
          </p:nvPr>
        </p:nvSpPr>
        <p:spPr>
          <a:xfrm>
            <a:off x="4724400" y="443410"/>
            <a:ext cx="1905000" cy="366889"/>
          </a:xfrm>
        </p:spPr>
        <p:txBody>
          <a:bodyPr>
            <a:normAutofit/>
          </a:bodyPr>
          <a:lstStyle>
            <a:lvl1pPr algn="l" eaLnBrk="1" latinLnBrk="0" hangingPunct="1">
              <a:buNone/>
              <a:defRPr kumimoji="0" lang="zh-CN" sz="1600" b="1" baseline="0">
                <a:solidFill>
                  <a:srgbClr val="FC7500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5" name="Text Placeholder 28"/>
          <p:cNvSpPr>
            <a:spLocks noGrp="1"/>
          </p:cNvSpPr>
          <p:nvPr>
            <p:ph type="body" sz="quarter" idx="20"/>
          </p:nvPr>
        </p:nvSpPr>
        <p:spPr>
          <a:xfrm>
            <a:off x="4724400" y="900610"/>
            <a:ext cx="1905000" cy="1247422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zh-CN" sz="1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2438400" y="291010"/>
            <a:ext cx="2059858" cy="1981200"/>
          </a:xfrm>
          <a:solidFill>
            <a:srgbClr val="F0F0F0"/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6858000" y="291010"/>
            <a:ext cx="2059858" cy="1981200"/>
          </a:xfrm>
          <a:solidFill>
            <a:srgbClr val="F0F0F0"/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7"/>
          </p:nvPr>
        </p:nvSpPr>
        <p:spPr>
          <a:xfrm>
            <a:off x="304800" y="443410"/>
            <a:ext cx="1905000" cy="366889"/>
          </a:xfrm>
        </p:spPr>
        <p:txBody>
          <a:bodyPr>
            <a:normAutofit/>
          </a:bodyPr>
          <a:lstStyle>
            <a:lvl1pPr algn="l" eaLnBrk="1" latinLnBrk="0" hangingPunct="1">
              <a:buNone/>
              <a:defRPr kumimoji="0" lang="zh-CN" sz="1600" b="1" baseline="0">
                <a:solidFill>
                  <a:srgbClr val="FC7500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8"/>
          </p:nvPr>
        </p:nvSpPr>
        <p:spPr>
          <a:xfrm>
            <a:off x="304800" y="900610"/>
            <a:ext cx="1905000" cy="1247422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zh-CN" sz="1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3" name="Picture Placeholder 11"/>
          <p:cNvSpPr>
            <a:spLocks noGrp="1"/>
          </p:cNvSpPr>
          <p:nvPr>
            <p:ph type="pic" sz="quarter" idx="21" hasCustomPrompt="1"/>
          </p:nvPr>
        </p:nvSpPr>
        <p:spPr>
          <a:xfrm>
            <a:off x="228600" y="2424610"/>
            <a:ext cx="2059858" cy="1981200"/>
          </a:xfrm>
          <a:solidFill>
            <a:srgbClr val="F0F0F0"/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4" name="Picture Placeholder 11"/>
          <p:cNvSpPr>
            <a:spLocks noGrp="1"/>
          </p:cNvSpPr>
          <p:nvPr>
            <p:ph type="pic" sz="quarter" idx="22" hasCustomPrompt="1"/>
          </p:nvPr>
        </p:nvSpPr>
        <p:spPr>
          <a:xfrm>
            <a:off x="4650657" y="2424610"/>
            <a:ext cx="2059858" cy="1981200"/>
          </a:xfrm>
          <a:solidFill>
            <a:srgbClr val="F0F0F0"/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5" name="Text Placeholder 25"/>
          <p:cNvSpPr>
            <a:spLocks noGrp="1"/>
          </p:cNvSpPr>
          <p:nvPr>
            <p:ph type="body" sz="quarter" idx="23"/>
          </p:nvPr>
        </p:nvSpPr>
        <p:spPr>
          <a:xfrm>
            <a:off x="2517057" y="2577010"/>
            <a:ext cx="1905000" cy="366889"/>
          </a:xfrm>
        </p:spPr>
        <p:txBody>
          <a:bodyPr>
            <a:normAutofit/>
          </a:bodyPr>
          <a:lstStyle>
            <a:lvl1pPr algn="l" eaLnBrk="1" latinLnBrk="0" hangingPunct="1">
              <a:buNone/>
              <a:defRPr kumimoji="0" lang="zh-CN" sz="1600" b="1" baseline="0">
                <a:solidFill>
                  <a:srgbClr val="FC7500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6" name="Text Placeholder 28"/>
          <p:cNvSpPr>
            <a:spLocks noGrp="1"/>
          </p:cNvSpPr>
          <p:nvPr>
            <p:ph type="body" sz="quarter" idx="24"/>
          </p:nvPr>
        </p:nvSpPr>
        <p:spPr>
          <a:xfrm>
            <a:off x="2517057" y="3034210"/>
            <a:ext cx="1905000" cy="1247422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zh-CN" sz="1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8" name="Text Placeholder 25"/>
          <p:cNvSpPr>
            <a:spLocks noGrp="1"/>
          </p:cNvSpPr>
          <p:nvPr>
            <p:ph type="body" sz="quarter" idx="25"/>
          </p:nvPr>
        </p:nvSpPr>
        <p:spPr>
          <a:xfrm>
            <a:off x="6936657" y="2577010"/>
            <a:ext cx="1905000" cy="366889"/>
          </a:xfrm>
        </p:spPr>
        <p:txBody>
          <a:bodyPr>
            <a:normAutofit/>
          </a:bodyPr>
          <a:lstStyle>
            <a:lvl1pPr algn="l" eaLnBrk="1" latinLnBrk="0" hangingPunct="1">
              <a:buNone/>
              <a:defRPr kumimoji="0" lang="zh-CN" sz="1600" b="1" baseline="0">
                <a:solidFill>
                  <a:srgbClr val="FC7500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9" name="Text Placeholder 28"/>
          <p:cNvSpPr>
            <a:spLocks noGrp="1"/>
          </p:cNvSpPr>
          <p:nvPr>
            <p:ph type="body" sz="quarter" idx="26"/>
          </p:nvPr>
        </p:nvSpPr>
        <p:spPr>
          <a:xfrm>
            <a:off x="6936657" y="3034210"/>
            <a:ext cx="1905000" cy="1247422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zh-CN" sz="1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1" name="Picture Placeholder 11"/>
          <p:cNvSpPr>
            <a:spLocks noGrp="1"/>
          </p:cNvSpPr>
          <p:nvPr>
            <p:ph type="pic" sz="quarter" idx="27" hasCustomPrompt="1"/>
          </p:nvPr>
        </p:nvSpPr>
        <p:spPr>
          <a:xfrm>
            <a:off x="2435942" y="4558210"/>
            <a:ext cx="2059858" cy="1981200"/>
          </a:xfrm>
          <a:solidFill>
            <a:srgbClr val="F0F0F0"/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2" name="Picture Placeholder 11"/>
          <p:cNvSpPr>
            <a:spLocks noGrp="1"/>
          </p:cNvSpPr>
          <p:nvPr>
            <p:ph type="pic" sz="quarter" idx="28" hasCustomPrompt="1"/>
          </p:nvPr>
        </p:nvSpPr>
        <p:spPr>
          <a:xfrm>
            <a:off x="6855542" y="4558210"/>
            <a:ext cx="2059858" cy="1981200"/>
          </a:xfrm>
          <a:solidFill>
            <a:srgbClr val="F0F0F0"/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3" name="Text Placeholder 25"/>
          <p:cNvSpPr>
            <a:spLocks noGrp="1"/>
          </p:cNvSpPr>
          <p:nvPr>
            <p:ph type="body" sz="quarter" idx="29"/>
          </p:nvPr>
        </p:nvSpPr>
        <p:spPr>
          <a:xfrm>
            <a:off x="304800" y="4710610"/>
            <a:ext cx="1905000" cy="366889"/>
          </a:xfrm>
        </p:spPr>
        <p:txBody>
          <a:bodyPr>
            <a:normAutofit/>
          </a:bodyPr>
          <a:lstStyle>
            <a:lvl1pPr algn="l" eaLnBrk="1" latinLnBrk="0" hangingPunct="1">
              <a:buNone/>
              <a:defRPr kumimoji="0" lang="zh-CN" sz="1600" b="1" baseline="0">
                <a:solidFill>
                  <a:srgbClr val="FC7500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4" name="Text Placeholder 28"/>
          <p:cNvSpPr>
            <a:spLocks noGrp="1"/>
          </p:cNvSpPr>
          <p:nvPr>
            <p:ph type="body" sz="quarter" idx="30"/>
          </p:nvPr>
        </p:nvSpPr>
        <p:spPr>
          <a:xfrm>
            <a:off x="304800" y="5167810"/>
            <a:ext cx="1905000" cy="1247422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zh-CN" sz="1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5" name="Date Placeholder 6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照片网格(带彩色标题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0"/>
          <p:cNvSpPr/>
          <p:nvPr/>
        </p:nvSpPr>
        <p:spPr>
          <a:xfrm>
            <a:off x="4648200" y="4557713"/>
            <a:ext cx="2057400" cy="1995488"/>
          </a:xfrm>
          <a:prstGeom prst="rect">
            <a:avLst/>
          </a:prstGeom>
          <a:solidFill>
            <a:srgbClr val="FC7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34"/>
          <p:cNvSpPr/>
          <p:nvPr/>
        </p:nvSpPr>
        <p:spPr>
          <a:xfrm>
            <a:off x="4648200" y="290513"/>
            <a:ext cx="2057400" cy="1995488"/>
          </a:xfrm>
          <a:prstGeom prst="rect">
            <a:avLst/>
          </a:prstGeom>
          <a:solidFill>
            <a:srgbClr val="D9E8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29"/>
          <p:cNvSpPr/>
          <p:nvPr/>
        </p:nvSpPr>
        <p:spPr>
          <a:xfrm>
            <a:off x="228600" y="290513"/>
            <a:ext cx="2057400" cy="1995488"/>
          </a:xfrm>
          <a:prstGeom prst="rect">
            <a:avLst/>
          </a:prstGeom>
          <a:solidFill>
            <a:srgbClr val="FC7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rgbClr val="FC75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37"/>
          <p:cNvSpPr/>
          <p:nvPr/>
        </p:nvSpPr>
        <p:spPr>
          <a:xfrm>
            <a:off x="2441575" y="2424113"/>
            <a:ext cx="2057400" cy="1995488"/>
          </a:xfrm>
          <a:prstGeom prst="rect">
            <a:avLst/>
          </a:prstGeom>
          <a:solidFill>
            <a:srgbClr val="91BE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42"/>
          <p:cNvSpPr/>
          <p:nvPr/>
        </p:nvSpPr>
        <p:spPr>
          <a:xfrm>
            <a:off x="6861175" y="2424113"/>
            <a:ext cx="2057400" cy="19954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Rectangle 45"/>
          <p:cNvSpPr/>
          <p:nvPr/>
        </p:nvSpPr>
        <p:spPr>
          <a:xfrm>
            <a:off x="228600" y="4557713"/>
            <a:ext cx="2057400" cy="1995488"/>
          </a:xfrm>
          <a:prstGeom prst="rect">
            <a:avLst/>
          </a:prstGeom>
          <a:solidFill>
            <a:srgbClr val="D9E8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2" name="Text Placeholder 25"/>
          <p:cNvSpPr>
            <a:spLocks noGrp="1"/>
          </p:cNvSpPr>
          <p:nvPr>
            <p:ph type="body" sz="quarter" idx="31"/>
          </p:nvPr>
        </p:nvSpPr>
        <p:spPr>
          <a:xfrm>
            <a:off x="4724400" y="4710610"/>
            <a:ext cx="1905000" cy="366889"/>
          </a:xfrm>
        </p:spPr>
        <p:txBody>
          <a:bodyPr>
            <a:normAutofit/>
          </a:bodyPr>
          <a:lstStyle>
            <a:lvl1pPr algn="l" eaLnBrk="1" latinLnBrk="0" hangingPunct="1">
              <a:buNone/>
              <a:defRPr kumimoji="0" lang="zh-CN"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3" name="Text Placeholder 28"/>
          <p:cNvSpPr>
            <a:spLocks noGrp="1"/>
          </p:cNvSpPr>
          <p:nvPr>
            <p:ph type="body" sz="quarter" idx="32"/>
          </p:nvPr>
        </p:nvSpPr>
        <p:spPr>
          <a:xfrm>
            <a:off x="4724400" y="5167810"/>
            <a:ext cx="1905000" cy="1247422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zh-CN"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6" name="Text Placeholder 25"/>
          <p:cNvSpPr>
            <a:spLocks noGrp="1"/>
          </p:cNvSpPr>
          <p:nvPr>
            <p:ph type="body" sz="quarter" idx="19"/>
          </p:nvPr>
        </p:nvSpPr>
        <p:spPr>
          <a:xfrm>
            <a:off x="4724400" y="443410"/>
            <a:ext cx="1905000" cy="366889"/>
          </a:xfrm>
        </p:spPr>
        <p:txBody>
          <a:bodyPr>
            <a:normAutofit/>
          </a:bodyPr>
          <a:lstStyle>
            <a:lvl1pPr algn="l" eaLnBrk="1" latinLnBrk="0" hangingPunct="1">
              <a:buNone/>
              <a:defRPr kumimoji="0" lang="zh-CN" sz="1600" b="1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7" name="Text Placeholder 28"/>
          <p:cNvSpPr>
            <a:spLocks noGrp="1"/>
          </p:cNvSpPr>
          <p:nvPr>
            <p:ph type="body" sz="quarter" idx="20"/>
          </p:nvPr>
        </p:nvSpPr>
        <p:spPr>
          <a:xfrm>
            <a:off x="4724400" y="900610"/>
            <a:ext cx="1905000" cy="1247422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zh-CN" sz="1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1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2435942" y="295275"/>
            <a:ext cx="2059858" cy="1981200"/>
          </a:xfrm>
          <a:solidFill>
            <a:srgbClr val="F0F0F0"/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6855542" y="291010"/>
            <a:ext cx="2059858" cy="1981200"/>
          </a:xfrm>
          <a:solidFill>
            <a:srgbClr val="F0F0F0"/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Text Placeholder 25"/>
          <p:cNvSpPr>
            <a:spLocks noGrp="1"/>
          </p:cNvSpPr>
          <p:nvPr>
            <p:ph type="body" sz="quarter" idx="17"/>
          </p:nvPr>
        </p:nvSpPr>
        <p:spPr>
          <a:xfrm>
            <a:off x="304800" y="443410"/>
            <a:ext cx="1905000" cy="366889"/>
          </a:xfrm>
        </p:spPr>
        <p:txBody>
          <a:bodyPr>
            <a:normAutofit/>
          </a:bodyPr>
          <a:lstStyle>
            <a:lvl1pPr algn="l" eaLnBrk="1" latinLnBrk="0" hangingPunct="1">
              <a:buNone/>
              <a:defRPr kumimoji="0" lang="zh-CN"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4" name="Text Placeholder 28"/>
          <p:cNvSpPr>
            <a:spLocks noGrp="1"/>
          </p:cNvSpPr>
          <p:nvPr>
            <p:ph type="body" sz="quarter" idx="18"/>
          </p:nvPr>
        </p:nvSpPr>
        <p:spPr>
          <a:xfrm>
            <a:off x="304800" y="900610"/>
            <a:ext cx="1905000" cy="1247422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zh-CN"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9" name="Picture Placeholder 11"/>
          <p:cNvSpPr>
            <a:spLocks noGrp="1"/>
          </p:cNvSpPr>
          <p:nvPr>
            <p:ph type="pic" sz="quarter" idx="21" hasCustomPrompt="1"/>
          </p:nvPr>
        </p:nvSpPr>
        <p:spPr>
          <a:xfrm>
            <a:off x="228600" y="2424610"/>
            <a:ext cx="2059858" cy="1981200"/>
          </a:xfrm>
          <a:solidFill>
            <a:srgbClr val="F0F0F0"/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" name="Picture Placeholder 11"/>
          <p:cNvSpPr>
            <a:spLocks noGrp="1"/>
          </p:cNvSpPr>
          <p:nvPr>
            <p:ph type="pic" sz="quarter" idx="22" hasCustomPrompt="1"/>
          </p:nvPr>
        </p:nvSpPr>
        <p:spPr>
          <a:xfrm>
            <a:off x="4650657" y="2424610"/>
            <a:ext cx="2059858" cy="1981200"/>
          </a:xfrm>
          <a:solidFill>
            <a:srgbClr val="F0F0F0"/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Text Placeholder 25"/>
          <p:cNvSpPr>
            <a:spLocks noGrp="1"/>
          </p:cNvSpPr>
          <p:nvPr>
            <p:ph type="body" sz="quarter" idx="23"/>
          </p:nvPr>
        </p:nvSpPr>
        <p:spPr>
          <a:xfrm>
            <a:off x="2517057" y="2577010"/>
            <a:ext cx="1905000" cy="366889"/>
          </a:xfrm>
        </p:spPr>
        <p:txBody>
          <a:bodyPr>
            <a:normAutofit/>
          </a:bodyPr>
          <a:lstStyle>
            <a:lvl1pPr algn="l" eaLnBrk="1" latinLnBrk="0" hangingPunct="1">
              <a:buNone/>
              <a:defRPr kumimoji="0" lang="zh-CN"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Text Placeholder 28"/>
          <p:cNvSpPr>
            <a:spLocks noGrp="1"/>
          </p:cNvSpPr>
          <p:nvPr>
            <p:ph type="body" sz="quarter" idx="24"/>
          </p:nvPr>
        </p:nvSpPr>
        <p:spPr>
          <a:xfrm>
            <a:off x="2517057" y="3034210"/>
            <a:ext cx="1905000" cy="1247422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zh-CN"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4" name="Text Placeholder 25"/>
          <p:cNvSpPr>
            <a:spLocks noGrp="1"/>
          </p:cNvSpPr>
          <p:nvPr>
            <p:ph type="body" sz="quarter" idx="25"/>
          </p:nvPr>
        </p:nvSpPr>
        <p:spPr>
          <a:xfrm>
            <a:off x="6936657" y="2577010"/>
            <a:ext cx="1905000" cy="366889"/>
          </a:xfrm>
        </p:spPr>
        <p:txBody>
          <a:bodyPr>
            <a:normAutofit/>
          </a:bodyPr>
          <a:lstStyle>
            <a:lvl1pPr algn="l" eaLnBrk="1" latinLnBrk="0" hangingPunct="1">
              <a:buNone/>
              <a:defRPr kumimoji="0" lang="zh-CN"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5" name="Text Placeholder 28"/>
          <p:cNvSpPr>
            <a:spLocks noGrp="1"/>
          </p:cNvSpPr>
          <p:nvPr>
            <p:ph type="body" sz="quarter" idx="26"/>
          </p:nvPr>
        </p:nvSpPr>
        <p:spPr>
          <a:xfrm>
            <a:off x="6936657" y="3034210"/>
            <a:ext cx="1905000" cy="1247422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zh-CN"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7" name="Picture Placeholder 11"/>
          <p:cNvSpPr>
            <a:spLocks noGrp="1"/>
          </p:cNvSpPr>
          <p:nvPr>
            <p:ph type="pic" sz="quarter" idx="27" hasCustomPrompt="1"/>
          </p:nvPr>
        </p:nvSpPr>
        <p:spPr>
          <a:xfrm>
            <a:off x="2438400" y="4558210"/>
            <a:ext cx="2059858" cy="1981200"/>
          </a:xfrm>
          <a:solidFill>
            <a:srgbClr val="F0F0F0"/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" name="Picture Placeholder 11"/>
          <p:cNvSpPr>
            <a:spLocks noGrp="1"/>
          </p:cNvSpPr>
          <p:nvPr>
            <p:ph type="pic" sz="quarter" idx="28" hasCustomPrompt="1"/>
          </p:nvPr>
        </p:nvSpPr>
        <p:spPr>
          <a:xfrm>
            <a:off x="6858000" y="4558210"/>
            <a:ext cx="2059858" cy="1981200"/>
          </a:xfrm>
          <a:solidFill>
            <a:srgbClr val="F0F0F0"/>
          </a:solidFill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9" name="Text Placeholder 25"/>
          <p:cNvSpPr>
            <a:spLocks noGrp="1"/>
          </p:cNvSpPr>
          <p:nvPr>
            <p:ph type="body" sz="quarter" idx="29"/>
          </p:nvPr>
        </p:nvSpPr>
        <p:spPr>
          <a:xfrm>
            <a:off x="304800" y="4710610"/>
            <a:ext cx="1905000" cy="366889"/>
          </a:xfrm>
        </p:spPr>
        <p:txBody>
          <a:bodyPr>
            <a:normAutofit/>
          </a:bodyPr>
          <a:lstStyle>
            <a:lvl1pPr algn="l" eaLnBrk="1" latinLnBrk="0" hangingPunct="1">
              <a:buNone/>
              <a:defRPr kumimoji="0" lang="zh-CN" sz="1600" b="1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0" name="Text Placeholder 28"/>
          <p:cNvSpPr>
            <a:spLocks noGrp="1"/>
          </p:cNvSpPr>
          <p:nvPr>
            <p:ph type="body" sz="quarter" idx="30"/>
          </p:nvPr>
        </p:nvSpPr>
        <p:spPr>
          <a:xfrm>
            <a:off x="304800" y="5167810"/>
            <a:ext cx="1905000" cy="1247422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zh-CN" sz="1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5" name="Date Placeholder 6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全景(带标题)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80365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5603" name="Group 8"/>
          <p:cNvGrpSpPr/>
          <p:nvPr userDrawn="1"/>
        </p:nvGrpSpPr>
        <p:grpSpPr>
          <a:xfrm rot="5400000">
            <a:off x="4276725" y="1990725"/>
            <a:ext cx="590550" cy="9144000"/>
            <a:chOff x="8524568" y="0"/>
            <a:chExt cx="589936" cy="6858000"/>
          </a:xfrm>
        </p:grpSpPr>
        <p:sp>
          <p:nvSpPr>
            <p:cNvPr id="11" name="Rectangle 9"/>
            <p:cNvSpPr/>
            <p:nvPr/>
          </p:nvSpPr>
          <p:spPr>
            <a:xfrm>
              <a:off x="8524568" y="0"/>
              <a:ext cx="540775" cy="6858000"/>
            </a:xfrm>
            <a:prstGeom prst="rect">
              <a:avLst/>
            </a:prstGeom>
            <a:solidFill>
              <a:srgbClr val="FC7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sz="1800" b="0" i="0" u="none" strike="noStrike" kern="1200" cap="none" spc="0" normalizeH="0" baseline="0" noProof="0">
                <a:ln>
                  <a:noFill/>
                </a:ln>
                <a:solidFill>
                  <a:srgbClr val="FC75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12" name="Straight Connector 10"/>
            <p:cNvCxnSpPr/>
            <p:nvPr/>
          </p:nvCxnSpPr>
          <p:spPr>
            <a:xfrm rot="5400000">
              <a:off x="5685504" y="3429000"/>
              <a:ext cx="6858000" cy="0"/>
            </a:xfrm>
            <a:prstGeom prst="line">
              <a:avLst/>
            </a:prstGeom>
            <a:ln w="50800">
              <a:solidFill>
                <a:srgbClr val="FC75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W¥ل云玗İαЂôÁûÂÚ丫:Pïçtúrê Plå¢éhõlðér 表¥鷗字㌍ 表_W 2"/>
          <p:cNvSpPr>
            <a:spLocks noGrp="1"/>
          </p:cNvSpPr>
          <p:nvPr>
            <p:ph type="pic" sz="quarter" idx="30" hasCustomPrompt="1"/>
          </p:nvPr>
        </p:nvSpPr>
        <p:spPr>
          <a:xfrm>
            <a:off x="466724" y="1371599"/>
            <a:ext cx="8191501" cy="2771776"/>
          </a:xfrm>
          <a:prstGeom prst="rect">
            <a:avLst/>
          </a:prstGeo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1905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190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W¥ل云玗İαЂÕØÚáÛ丫:Téxt Plàçèhòlðêr 表¥鷗字㌍_W 3"/>
          <p:cNvSpPr>
            <a:spLocks noGrp="1"/>
          </p:cNvSpPr>
          <p:nvPr>
            <p:ph type="body" sz="quarter" idx="31"/>
          </p:nvPr>
        </p:nvSpPr>
        <p:spPr>
          <a:xfrm>
            <a:off x="457200" y="4343400"/>
            <a:ext cx="8229600" cy="1447800"/>
          </a:xfrm>
          <a:solidFill>
            <a:schemeClr val="bg1"/>
          </a:solidFill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latinLnBrk="0" hangingPunct="1">
              <a:defRPr kumimoji="0" lang="zh-CN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>
                <a:solidFill>
                  <a:schemeClr val="bg1"/>
                </a:solidFill>
              </a:rPr>
              <a:t>‹#›</a:t>
            </a:fld>
            <a:endParaRPr lang="zh-CN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正方形(带标题)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/>
          <p:nvPr/>
        </p:nvSpPr>
        <p:spPr>
          <a:xfrm rot="5400000">
            <a:off x="4301331" y="1966119"/>
            <a:ext cx="541338" cy="9144000"/>
          </a:xfrm>
          <a:prstGeom prst="rect">
            <a:avLst/>
          </a:prstGeom>
          <a:solidFill>
            <a:srgbClr val="FC7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rgbClr val="FC75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8"/>
          <p:cNvCxnSpPr/>
          <p:nvPr/>
        </p:nvCxnSpPr>
        <p:spPr>
          <a:xfrm rot="10800000">
            <a:off x="0" y="6858000"/>
            <a:ext cx="9144000" cy="0"/>
          </a:xfrm>
          <a:prstGeom prst="line">
            <a:avLst/>
          </a:prstGeom>
          <a:ln w="50800">
            <a:solidFill>
              <a:srgbClr val="FC7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W¥ل云玗İαЂôÁûÂÚ丫:Pïçtúrê Plå¢éhõlðér 表¥鷗字㌍ 表_W 3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974073" y="609600"/>
            <a:ext cx="3198127" cy="3200400"/>
          </a:xfr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0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2971800" y="4038600"/>
            <a:ext cx="3200400" cy="16002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zh-CN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latinLnBrk="0" hangingPunct="1">
              <a:defRPr kumimoji="0" lang="zh-CN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>
                <a:solidFill>
                  <a:schemeClr val="bg1"/>
                </a:solidFill>
              </a:rPr>
              <a:t>‹#›</a:t>
            </a:fld>
            <a:endParaRPr lang="zh-CN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纵栏(带标题)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12"/>
          <p:cNvGrpSpPr/>
          <p:nvPr userDrawn="1"/>
        </p:nvGrpSpPr>
        <p:grpSpPr>
          <a:xfrm rot="5400000">
            <a:off x="4276725" y="1990725"/>
            <a:ext cx="590550" cy="9144000"/>
            <a:chOff x="8524568" y="0"/>
            <a:chExt cx="589936" cy="6858000"/>
          </a:xfrm>
        </p:grpSpPr>
        <p:sp>
          <p:nvSpPr>
            <p:cNvPr id="2" name="Rectangle 13"/>
            <p:cNvSpPr/>
            <p:nvPr/>
          </p:nvSpPr>
          <p:spPr>
            <a:xfrm>
              <a:off x="8524568" y="0"/>
              <a:ext cx="540775" cy="6858000"/>
            </a:xfrm>
            <a:prstGeom prst="rect">
              <a:avLst/>
            </a:prstGeom>
            <a:solidFill>
              <a:srgbClr val="FC7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sz="1800" b="0" i="0" u="none" strike="noStrike" kern="1200" cap="none" spc="0" normalizeH="0" baseline="0" noProof="0">
                <a:ln>
                  <a:noFill/>
                </a:ln>
                <a:solidFill>
                  <a:srgbClr val="FC75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11" name="Straight Connector 14"/>
            <p:cNvCxnSpPr/>
            <p:nvPr/>
          </p:nvCxnSpPr>
          <p:spPr>
            <a:xfrm rot="5400000">
              <a:off x="5685504" y="3429000"/>
              <a:ext cx="6858000" cy="0"/>
            </a:xfrm>
            <a:prstGeom prst="line">
              <a:avLst/>
            </a:prstGeom>
            <a:ln w="50800">
              <a:solidFill>
                <a:srgbClr val="FC75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8"/>
          <p:cNvSpPr>
            <a:spLocks noGrp="1"/>
          </p:cNvSpPr>
          <p:nvPr>
            <p:ph type="pic" sz="quarter" idx="13" hasCustomPrompt="1"/>
          </p:nvPr>
        </p:nvSpPr>
        <p:spPr>
          <a:xfrm>
            <a:off x="645701" y="290540"/>
            <a:ext cx="4307299" cy="5729260"/>
          </a:xfrm>
          <a:solidFill>
            <a:srgbClr val="F0F0F0"/>
          </a:solidFill>
          <a:ln w="57150">
            <a:solidFill>
              <a:schemeClr val="bg1"/>
            </a:solidFill>
          </a:ln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1905" algn="ctr" defTabSz="914400" rtl="0" eaLnBrk="1" latinLnBrk="0" hangingPunct="1">
              <a:spcBef>
                <a:spcPct val="20000"/>
              </a:spcBef>
              <a:buFontTx/>
              <a:buNone/>
              <a:defRPr kumimoji="0" lang="zh-CN"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190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6"/>
          <p:cNvSpPr>
            <a:spLocks noGrp="1"/>
          </p:cNvSpPr>
          <p:nvPr>
            <p:ph type="body" sz="quarter" idx="14"/>
          </p:nvPr>
        </p:nvSpPr>
        <p:spPr>
          <a:xfrm>
            <a:off x="5343525" y="2859716"/>
            <a:ext cx="3181350" cy="318135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zh-CN" sz="1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latinLnBrk="0" hangingPunct="1">
              <a:defRPr kumimoji="0" lang="zh-CN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>
                <a:solidFill>
                  <a:schemeClr val="bg1"/>
                </a:solidFill>
              </a:rPr>
              <a:t>‹#›</a:t>
            </a:fld>
            <a:endParaRPr lang="zh-CN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照片(带标题)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/>
          <p:nvPr/>
        </p:nvSpPr>
        <p:spPr>
          <a:xfrm>
            <a:off x="0" y="6096000"/>
            <a:ext cx="85344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534400" cy="60960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algn="ctr" eaLnBrk="1" latinLnBrk="0" hangingPunct="1">
              <a:buNone/>
              <a:defRPr kumimoji="0" lang="zh-CN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172200"/>
            <a:ext cx="8229600" cy="571500"/>
          </a:xfrm>
        </p:spPr>
        <p:txBody>
          <a:bodyPr>
            <a:noAutofit/>
          </a:bodyPr>
          <a:lstStyle>
            <a:lvl1pPr algn="l" eaLnBrk="1" latinLnBrk="0" hangingPunct="1">
              <a:defRPr kumimoji="0" lang="zh-CN" sz="36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zh-CN" dirty="0">
                <a:latin typeface="Calibri" panose="020F0502020204030204" pitchFamily="34" charset="0"/>
              </a:rPr>
              <a:t>‹#›</a:t>
            </a:fld>
            <a:endParaRPr lang="zh-CN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全页照片(带标题)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marR="0" indent="1905" algn="ctr" rtl="0" eaLnBrk="1" latinLnBrk="0" hangingPunct="1">
              <a:spcBef>
                <a:spcPct val="20000"/>
              </a:spcBef>
              <a:buFontTx/>
              <a:buNone/>
              <a:defRPr kumimoji="0" 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190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将图片拖动到占位符，或单击添加图标</a:t>
            </a:r>
            <a:endParaRPr kumimoji="0" lang="zh-CN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105400" y="5257800"/>
            <a:ext cx="4038600" cy="505047"/>
          </a:xfrm>
          <a:solidFill>
            <a:schemeClr val="tx1">
              <a:alpha val="46000"/>
            </a:schemeClr>
          </a:solidFill>
        </p:spPr>
        <p:txBody>
          <a:bodyPr>
            <a:normAutofit/>
          </a:bodyPr>
          <a:lstStyle>
            <a:lvl1pPr eaLnBrk="1" latinLnBrk="0" hangingPunct="1">
              <a:buNone/>
              <a:defRPr kumimoji="0" lang="zh-CN" sz="2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(带颜色)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718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48400" y="6553200"/>
            <a:ext cx="20574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hangingPunct="1"/>
            <a:fld id="{9A0DB2DC-4C9A-4742-B13C-FB6460FD3503}" type="slidenum">
              <a:rPr lang="zh-CN" altLang="zh-CN" dirty="0"/>
              <a:t>‹#›</a:t>
            </a:fld>
            <a:endParaRPr lang="zh-CN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kumimoji="0"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zh-CN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53200"/>
            <a:ext cx="2133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zh-CN" altLang="zh-CN" dirty="0">
                <a:latin typeface="Calibri" panose="020F0502020204030204" pitchFamily="34" charset="0"/>
              </a:rPr>
              <a:t>‹#›</a:t>
            </a:fld>
            <a:endParaRPr lang="zh-CN" altLang="zh-CN" dirty="0"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532813" y="0"/>
            <a:ext cx="539750" cy="6858000"/>
          </a:xfrm>
          <a:prstGeom prst="rect">
            <a:avLst/>
          </a:prstGeom>
          <a:solidFill>
            <a:srgbClr val="FC7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rgbClr val="FC75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5692775" y="3429000"/>
            <a:ext cx="6858000" cy="0"/>
          </a:xfrm>
          <a:prstGeom prst="line">
            <a:avLst/>
          </a:prstGeom>
          <a:ln w="50800">
            <a:solidFill>
              <a:srgbClr val="FC7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lang="zh-CN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lang="zh-CN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lang="zh-CN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lang="zh-CN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lang="zh-CN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lang="zh-CN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0" lang="zh-CN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0" lang="zh-CN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0" lang="zh-CN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0" lang="zh-CN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zh-CN"/>
      </a:defPPr>
      <a:lvl1pPr marL="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zh-CN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ie@uibe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ie@uibe.edu.c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ie@uibe.edu.cn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4" Type="http://schemas.openxmlformats.org/officeDocument/2006/relationships/hyperlink" Target="mailto:sie@uibe.edu.cn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hyperlink" Target="mailto:sie@uibe.edu.cn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4" Type="http://schemas.openxmlformats.org/officeDocument/2006/relationships/hyperlink" Target="mailto:sie@uibe.edu.cn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5" Type="http://schemas.openxmlformats.org/officeDocument/2006/relationships/hyperlink" Target="mailto:sie@uibe.edu.cn" TargetMode="Externa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sie@uibe.edu.cn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sie@uibe.edu.cn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4" Type="http://schemas.openxmlformats.org/officeDocument/2006/relationships/hyperlink" Target="mailto:sie@uibe.edu.cn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4" Type="http://schemas.openxmlformats.org/officeDocument/2006/relationships/hyperlink" Target="mailto:sie@uibe.edu.cn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ie@uibe.edu.cn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sie@uibe.edu.cn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sie@uibe.edu.cn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sie@uibe.edu.cn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sie@uibe.edu.cn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2951163" y="1190625"/>
            <a:ext cx="4937125" cy="984250"/>
          </a:xfrm>
          <a:ln/>
        </p:spPr>
        <p:txBody>
          <a:bodyPr vert="horz" wrap="square" lIns="91440" tIns="137160" rIns="91440" bIns="45720" numCol="1" rtlCol="0" anchor="ctr" anchorCtr="0" compatLnSpc="1">
            <a:normAutofit fontScale="925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C75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C75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C75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C75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C75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C75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C75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on-line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C75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C75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application?</a:t>
            </a:r>
            <a:endParaRPr kumimoji="0" 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747" name="文本框 1"/>
          <p:cNvSpPr txBox="1"/>
          <p:nvPr/>
        </p:nvSpPr>
        <p:spPr>
          <a:xfrm>
            <a:off x="4135438" y="5972175"/>
            <a:ext cx="4038600" cy="36830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Technical Support: </a:t>
            </a:r>
            <a:r>
              <a:rPr lang="en-US" altLang="zh-CN" sz="1800" dirty="0">
                <a:solidFill>
                  <a:srgbClr val="FF0000"/>
                </a:solidFill>
                <a:hlinkClick r:id="rId3"/>
              </a:rPr>
              <a:t>sie@uibe.edu.cn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5" descr="1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文本框 1"/>
          <p:cNvSpPr txBox="1"/>
          <p:nvPr/>
        </p:nvSpPr>
        <p:spPr>
          <a:xfrm>
            <a:off x="228600" y="6332538"/>
            <a:ext cx="4038600" cy="369887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Technical Support: </a:t>
            </a:r>
            <a:r>
              <a:rPr lang="en-US" altLang="zh-CN" sz="1800" dirty="0">
                <a:solidFill>
                  <a:srgbClr val="FF0000"/>
                </a:solidFill>
                <a:hlinkClick r:id="rId4"/>
              </a:rPr>
              <a:t>sie@uibe.edu.cn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4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8392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圆角矩形标注 5"/>
          <p:cNvSpPr>
            <a:spLocks noChangeArrowheads="1"/>
          </p:cNvSpPr>
          <p:nvPr/>
        </p:nvSpPr>
        <p:spPr bwMode="auto">
          <a:xfrm>
            <a:off x="6172200" y="1676400"/>
            <a:ext cx="2286000" cy="609600"/>
          </a:xfrm>
          <a:prstGeom prst="wedgeRoundRectCallout">
            <a:avLst>
              <a:gd name="adj1" fmla="val -71852"/>
              <a:gd name="adj2" fmla="val 7231"/>
              <a:gd name="adj3" fmla="val 16667"/>
            </a:avLst>
          </a:prstGeom>
          <a:solidFill>
            <a:srgbClr val="FFFF00"/>
          </a:solidFill>
          <a:ln w="9525">
            <a:solidFill>
              <a:srgbClr val="4A7EBB"/>
            </a:solidFill>
            <a:miter lim="800000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Input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your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username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and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remember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it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圆角矩形标注 19"/>
          <p:cNvSpPr>
            <a:spLocks noChangeArrowheads="1"/>
          </p:cNvSpPr>
          <p:nvPr/>
        </p:nvSpPr>
        <p:spPr bwMode="auto">
          <a:xfrm>
            <a:off x="5943600" y="4343400"/>
            <a:ext cx="2286000" cy="609600"/>
          </a:xfrm>
          <a:prstGeom prst="wedgeRoundRectCallout">
            <a:avLst>
              <a:gd name="adj1" fmla="val -71852"/>
              <a:gd name="adj2" fmla="val 7231"/>
              <a:gd name="adj3" fmla="val 16667"/>
            </a:avLst>
          </a:prstGeom>
          <a:solidFill>
            <a:srgbClr val="FFFF00"/>
          </a:solidFill>
          <a:ln w="9525">
            <a:solidFill>
              <a:srgbClr val="4A7EBB"/>
            </a:solidFill>
            <a:miter lim="800000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The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email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must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be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correct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and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valid!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797" name="文本框 1"/>
          <p:cNvSpPr txBox="1"/>
          <p:nvPr/>
        </p:nvSpPr>
        <p:spPr>
          <a:xfrm>
            <a:off x="4800600" y="192088"/>
            <a:ext cx="4038600" cy="36830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Technical Support: </a:t>
            </a:r>
            <a:r>
              <a:rPr lang="en-US" altLang="zh-CN" sz="1800" dirty="0">
                <a:solidFill>
                  <a:srgbClr val="FF0000"/>
                </a:solidFill>
                <a:hlinkClick r:id="rId3"/>
              </a:rPr>
              <a:t>sie@uibe.edu.cn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1" descr="3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19" name="文本框 1"/>
          <p:cNvSpPr txBox="1"/>
          <p:nvPr/>
        </p:nvSpPr>
        <p:spPr>
          <a:xfrm>
            <a:off x="381000" y="6127750"/>
            <a:ext cx="4038600" cy="36988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Technical Support: </a:t>
            </a:r>
            <a:r>
              <a:rPr lang="en-US" altLang="zh-CN" sz="1800" dirty="0">
                <a:solidFill>
                  <a:srgbClr val="FF0000"/>
                </a:solidFill>
                <a:hlinkClick r:id="rId4"/>
              </a:rPr>
              <a:t>sie@uibe.edu.cn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39713" y="239713"/>
            <a:ext cx="8675688" cy="64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8913" y="188913"/>
            <a:ext cx="8775700" cy="6489700"/>
          </a:xfrm>
          <a:prstGeom prst="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图片 4" descr="4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04800"/>
            <a:ext cx="8686800" cy="145415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  <p:pic>
        <p:nvPicPr>
          <p:cNvPr id="35845" name="图片 5" descr="6副本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2743200"/>
            <a:ext cx="8839200" cy="3959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圆角矩形 6"/>
          <p:cNvSpPr>
            <a:spLocks noChangeArrowheads="1"/>
          </p:cNvSpPr>
          <p:nvPr/>
        </p:nvSpPr>
        <p:spPr bwMode="auto">
          <a:xfrm>
            <a:off x="1905000" y="914400"/>
            <a:ext cx="381000" cy="762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4A7EBB"/>
            </a:solidFill>
            <a:rou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457200" y="1828800"/>
            <a:ext cx="3886200" cy="685800"/>
          </a:xfrm>
          <a:prstGeom prst="wedgeRoundRectCallout">
            <a:avLst>
              <a:gd name="adj1" fmla="val -44480"/>
              <a:gd name="adj2" fmla="val -96730"/>
              <a:gd name="adj3" fmla="val 16667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 w="6350" cmpd="sng">
                  <a:solidFill>
                    <a:schemeClr val="tx1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</a:t>
            </a:r>
            <a:r>
              <a:rPr kumimoji="1" lang="zh-CN" altLang="en-US" sz="1800" b="0" i="0" u="none" strike="noStrike" kern="1200" cap="none" spc="0" normalizeH="0" baseline="0" noProof="0" dirty="0">
                <a:ln w="6350" cmpd="sng">
                  <a:solidFill>
                    <a:schemeClr val="tx1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 w="6350" cmpd="sng">
                  <a:solidFill>
                    <a:schemeClr val="tx1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here</a:t>
            </a:r>
            <a:r>
              <a:rPr kumimoji="1" lang="zh-CN" altLang="en-US" sz="1800" b="0" i="0" u="none" strike="noStrike" kern="1200" cap="none" spc="0" normalizeH="0" baseline="0" noProof="0" dirty="0">
                <a:ln w="6350" cmpd="sng">
                  <a:solidFill>
                    <a:schemeClr val="tx1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 w="6350" cmpd="sng">
                  <a:solidFill>
                    <a:schemeClr val="tx1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1" lang="zh-CN" altLang="en-US" sz="1800" b="0" i="0" u="none" strike="noStrike" kern="1200" cap="none" spc="0" normalizeH="0" baseline="0" noProof="0" dirty="0">
                <a:ln w="6350" cmpd="sng">
                  <a:solidFill>
                    <a:schemeClr val="tx1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 w="6350" cmpd="sng">
                  <a:solidFill>
                    <a:schemeClr val="tx1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enter</a:t>
            </a:r>
            <a:r>
              <a:rPr kumimoji="1" lang="zh-CN" altLang="en-US" sz="1800" b="0" i="0" u="none" strike="noStrike" kern="1200" cap="none" spc="0" normalizeH="0" baseline="0" noProof="0" dirty="0">
                <a:ln w="6350" cmpd="sng">
                  <a:solidFill>
                    <a:schemeClr val="tx1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 w="6350" cmpd="sng">
                  <a:solidFill>
                    <a:schemeClr val="tx1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1" lang="zh-CN" altLang="en-US" sz="1800" b="0" i="0" u="none" strike="noStrike" kern="1200" cap="none" spc="0" normalizeH="0" baseline="0" noProof="0" dirty="0">
                <a:ln w="6350" cmpd="sng">
                  <a:solidFill>
                    <a:schemeClr val="tx1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 w="6350" cmpd="sng">
                  <a:solidFill>
                    <a:schemeClr val="tx1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system!</a:t>
            </a:r>
            <a:r>
              <a:rPr kumimoji="1" lang="zh-CN" altLang="en-US" sz="1800" b="0" i="0" u="none" strike="noStrike" kern="1200" cap="none" spc="0" normalizeH="0" baseline="0" noProof="0" dirty="0">
                <a:ln w="6350" cmpd="sng">
                  <a:solidFill>
                    <a:schemeClr val="tx1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35848" name="文本框 1"/>
          <p:cNvSpPr txBox="1"/>
          <p:nvPr/>
        </p:nvSpPr>
        <p:spPr>
          <a:xfrm>
            <a:off x="2667000" y="6283325"/>
            <a:ext cx="4038600" cy="36988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Technical Support: </a:t>
            </a:r>
            <a:r>
              <a:rPr lang="en-US" altLang="zh-CN" sz="1800" dirty="0">
                <a:solidFill>
                  <a:srgbClr val="FF0000"/>
                </a:solidFill>
                <a:hlinkClick r:id="rId5"/>
              </a:rPr>
              <a:t>sie@uibe.edu.cn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blinds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1" descr="7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62"/>
            <a:ext cx="8975725" cy="6862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867" name="文本框 1"/>
          <p:cNvSpPr txBox="1"/>
          <p:nvPr/>
        </p:nvSpPr>
        <p:spPr>
          <a:xfrm>
            <a:off x="4876800" y="228600"/>
            <a:ext cx="4038600" cy="36988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Technical Support: </a:t>
            </a:r>
            <a:r>
              <a:rPr lang="en-US" altLang="zh-CN" sz="1800" dirty="0">
                <a:solidFill>
                  <a:srgbClr val="FF0000"/>
                </a:solidFill>
                <a:hlinkClick r:id="rId4"/>
              </a:rPr>
              <a:t>sie@uibe.edu.cn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ircl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1" descr="8副本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018588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891" name="文本框 1"/>
          <p:cNvSpPr txBox="1"/>
          <p:nvPr/>
        </p:nvSpPr>
        <p:spPr>
          <a:xfrm>
            <a:off x="76200" y="6321425"/>
            <a:ext cx="3581400" cy="36988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Technical Support: </a:t>
            </a:r>
            <a:r>
              <a:rPr lang="en-US" altLang="zh-CN" sz="1800" dirty="0">
                <a:solidFill>
                  <a:srgbClr val="FF0000"/>
                </a:solidFill>
                <a:hlinkClick r:id="rId5"/>
              </a:rPr>
              <a:t>sie@uibe.edu.cn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11" descr="9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915" name="文本框 1"/>
          <p:cNvSpPr txBox="1"/>
          <p:nvPr/>
        </p:nvSpPr>
        <p:spPr>
          <a:xfrm>
            <a:off x="96838" y="6340475"/>
            <a:ext cx="3636962" cy="36988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Technical Support: </a:t>
            </a:r>
            <a:r>
              <a:rPr lang="en-US" altLang="zh-CN" sz="1800" dirty="0">
                <a:solidFill>
                  <a:srgbClr val="FF0000"/>
                </a:solidFill>
                <a:hlinkClick r:id="rId3"/>
              </a:rPr>
              <a:t>sie@uibe.edu.cn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图片 10" descr="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圆角矩形标注 11"/>
          <p:cNvSpPr>
            <a:spLocks noChangeArrowheads="1"/>
          </p:cNvSpPr>
          <p:nvPr/>
        </p:nvSpPr>
        <p:spPr bwMode="auto">
          <a:xfrm>
            <a:off x="5105400" y="2895600"/>
            <a:ext cx="3048000" cy="533400"/>
          </a:xfrm>
          <a:prstGeom prst="wedgeRoundRectCallout">
            <a:avLst>
              <a:gd name="adj1" fmla="val -80356"/>
              <a:gd name="adj2" fmla="val 11486"/>
              <a:gd name="adj3" fmla="val 16667"/>
            </a:avLst>
          </a:prstGeom>
          <a:solidFill>
            <a:srgbClr val="FFFF00"/>
          </a:solidFill>
          <a:ln w="9525">
            <a:solidFill>
              <a:srgbClr val="4A7EBB"/>
            </a:solidFill>
            <a:miter lim="800000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All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exchange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students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should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choose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“General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Scholar”.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圆角矩形标注 12"/>
          <p:cNvSpPr>
            <a:spLocks noChangeArrowheads="1"/>
          </p:cNvSpPr>
          <p:nvPr/>
        </p:nvSpPr>
        <p:spPr bwMode="auto">
          <a:xfrm>
            <a:off x="5334000" y="3886200"/>
            <a:ext cx="3276600" cy="838200"/>
          </a:xfrm>
          <a:prstGeom prst="wedgeRoundRectCallout">
            <a:avLst>
              <a:gd name="adj1" fmla="val -80356"/>
              <a:gd name="adj2" fmla="val 11486"/>
              <a:gd name="adj3" fmla="val 16667"/>
            </a:avLst>
          </a:prstGeom>
          <a:solidFill>
            <a:srgbClr val="FFFF00"/>
          </a:solidFill>
          <a:ln w="9525">
            <a:solidFill>
              <a:srgbClr val="4A7EBB"/>
            </a:solidFill>
            <a:miter lim="800000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All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exchange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students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should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choose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“Chinese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Business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and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Cultural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Studies”.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圆角矩形标注 13"/>
          <p:cNvSpPr>
            <a:spLocks noChangeArrowheads="1"/>
          </p:cNvSpPr>
          <p:nvPr/>
        </p:nvSpPr>
        <p:spPr bwMode="auto">
          <a:xfrm>
            <a:off x="6110288" y="5778500"/>
            <a:ext cx="3048000" cy="1066800"/>
          </a:xfrm>
          <a:prstGeom prst="wedgeRoundRectCallout">
            <a:avLst>
              <a:gd name="adj1" fmla="val -61222"/>
              <a:gd name="adj2" fmla="val -90546"/>
              <a:gd name="adj3" fmla="val 16667"/>
            </a:avLst>
          </a:prstGeom>
          <a:solidFill>
            <a:srgbClr val="FFFF00"/>
          </a:solidFill>
          <a:ln w="9525">
            <a:solidFill>
              <a:srgbClr val="4A7EBB"/>
            </a:solidFill>
            <a:miter lim="800000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IMPORTANT</a:t>
            </a:r>
            <a:r>
              <a:rPr kumimoji="1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！！！</a:t>
            </a:r>
            <a:r>
              <a:rPr kumimoji="1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Choose</a:t>
            </a:r>
            <a:r>
              <a:rPr kumimoji="1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your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study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period: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one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semester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or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one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year</a:t>
            </a:r>
            <a:r>
              <a:rPr kumimoji="1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. This would affect your visa type. 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942" name="文本框 1"/>
          <p:cNvSpPr txBox="1"/>
          <p:nvPr/>
        </p:nvSpPr>
        <p:spPr>
          <a:xfrm>
            <a:off x="5105400" y="228600"/>
            <a:ext cx="3987800" cy="36988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Technical Support: </a:t>
            </a:r>
            <a:r>
              <a:rPr lang="en-US" altLang="zh-CN" sz="1800" dirty="0">
                <a:solidFill>
                  <a:srgbClr val="FF0000"/>
                </a:solidFill>
                <a:hlinkClick r:id="rId4"/>
              </a:rPr>
              <a:t>sie@uibe.edu.cn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图片 1" descr="11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25" descr="12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圆角矩形标注 1"/>
          <p:cNvSpPr>
            <a:spLocks noChangeArrowheads="1"/>
          </p:cNvSpPr>
          <p:nvPr/>
        </p:nvSpPr>
        <p:spPr bwMode="auto">
          <a:xfrm>
            <a:off x="3352800" y="3352800"/>
            <a:ext cx="2895600" cy="762000"/>
          </a:xfrm>
          <a:prstGeom prst="wedgeRoundRectCallout">
            <a:avLst>
              <a:gd name="adj1" fmla="val -70620"/>
              <a:gd name="adj2" fmla="val 87440"/>
              <a:gd name="adj3" fmla="val 16667"/>
            </a:avLst>
          </a:prstGeom>
          <a:solidFill>
            <a:srgbClr val="FFFF00"/>
          </a:solidFill>
          <a:ln w="9525">
            <a:solidFill>
              <a:srgbClr val="4A7EBB"/>
            </a:solidFill>
            <a:miter lim="800000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IMPORTANT!!!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Here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please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fill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out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”GEEC”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线形标注 1 2"/>
          <p:cNvSpPr/>
          <p:nvPr/>
        </p:nvSpPr>
        <p:spPr bwMode="auto">
          <a:xfrm>
            <a:off x="6759575" y="3733800"/>
            <a:ext cx="2362200" cy="609600"/>
          </a:xfrm>
          <a:prstGeom prst="borderCallout1">
            <a:avLst>
              <a:gd name="adj1" fmla="val 47903"/>
              <a:gd name="adj2" fmla="val -1199"/>
              <a:gd name="adj3" fmla="val 112500"/>
              <a:gd name="adj4" fmla="val -38333"/>
            </a:avLst>
          </a:prstGeom>
          <a:solidFill>
            <a:srgbClr val="FFFF00"/>
          </a:solidFill>
          <a:ln w="9525">
            <a:solidFill>
              <a:srgbClr val="4A7EBB"/>
            </a:solidFill>
            <a:miter lim="800000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Should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be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“</a:t>
            </a:r>
            <a:r>
              <a:rPr kumimoji="1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8</a:t>
            </a:r>
            <a:r>
              <a:rPr kumimoji="1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610-64492121”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check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图片 2" descr="13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4244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11" name="文本框 1"/>
          <p:cNvSpPr txBox="1"/>
          <p:nvPr/>
        </p:nvSpPr>
        <p:spPr>
          <a:xfrm>
            <a:off x="4876800" y="6137275"/>
            <a:ext cx="4038600" cy="36988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Technical Support: </a:t>
            </a:r>
            <a:r>
              <a:rPr lang="en-US" altLang="zh-CN" sz="1800" dirty="0">
                <a:solidFill>
                  <a:srgbClr val="FF0000"/>
                </a:solidFill>
                <a:hlinkClick r:id="rId4"/>
              </a:rPr>
              <a:t>sie@uibe.edu.cn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图片 1" descr="14副本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035" name="文本框 1"/>
          <p:cNvSpPr txBox="1"/>
          <p:nvPr/>
        </p:nvSpPr>
        <p:spPr>
          <a:xfrm>
            <a:off x="5029200" y="228600"/>
            <a:ext cx="4038600" cy="36988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Technical Support: </a:t>
            </a:r>
            <a:r>
              <a:rPr lang="en-US" altLang="zh-CN" sz="1800" dirty="0">
                <a:solidFill>
                  <a:srgbClr val="FF0000"/>
                </a:solidFill>
                <a:hlinkClick r:id="rId4"/>
              </a:rPr>
              <a:t>sie@uibe.edu.cn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8" descr="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9086850" cy="3944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5059" name="文本框 11"/>
          <p:cNvSpPr txBox="1"/>
          <p:nvPr/>
        </p:nvSpPr>
        <p:spPr>
          <a:xfrm>
            <a:off x="228600" y="5257800"/>
            <a:ext cx="84582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Input</a:t>
            </a:r>
            <a:r>
              <a:rPr lang="zh-CN" altLang="en-US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>
                <a:solidFill>
                  <a:srgbClr val="FF0000"/>
                </a:solidFill>
              </a:rPr>
              <a:t>your</a:t>
            </a:r>
            <a:r>
              <a:rPr lang="zh-CN" altLang="en-US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>
                <a:solidFill>
                  <a:srgbClr val="FF0000"/>
                </a:solidFill>
              </a:rPr>
              <a:t>contact</a:t>
            </a:r>
            <a:r>
              <a:rPr lang="zh-CN" altLang="en-US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>
                <a:solidFill>
                  <a:srgbClr val="FF0000"/>
                </a:solidFill>
              </a:rPr>
              <a:t>person</a:t>
            </a:r>
            <a:r>
              <a:rPr lang="zh-CN" altLang="en-US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>
                <a:solidFill>
                  <a:srgbClr val="FF0000"/>
                </a:solidFill>
              </a:rPr>
              <a:t>in</a:t>
            </a:r>
            <a:r>
              <a:rPr lang="zh-CN" altLang="en-US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>
                <a:solidFill>
                  <a:srgbClr val="FF0000"/>
                </a:solidFill>
              </a:rPr>
              <a:t>your</a:t>
            </a:r>
            <a:r>
              <a:rPr lang="zh-CN" altLang="en-US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>
                <a:solidFill>
                  <a:srgbClr val="FF0000"/>
                </a:solidFill>
              </a:rPr>
              <a:t>home</a:t>
            </a:r>
            <a:r>
              <a:rPr lang="zh-CN" altLang="en-US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>
                <a:solidFill>
                  <a:srgbClr val="FF0000"/>
                </a:solidFill>
              </a:rPr>
              <a:t>country</a:t>
            </a:r>
            <a:r>
              <a:rPr lang="zh-CN" altLang="en-US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>
                <a:solidFill>
                  <a:srgbClr val="FF0000"/>
                </a:solidFill>
              </a:rPr>
              <a:t>for</a:t>
            </a:r>
            <a:r>
              <a:rPr lang="zh-CN" altLang="en-US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>
                <a:solidFill>
                  <a:srgbClr val="FF0000"/>
                </a:solidFill>
              </a:rPr>
              <a:t>emergency.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45060" name="文本框 1"/>
          <p:cNvSpPr txBox="1"/>
          <p:nvPr/>
        </p:nvSpPr>
        <p:spPr>
          <a:xfrm>
            <a:off x="4343400" y="152400"/>
            <a:ext cx="4038600" cy="36988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Technical Support: </a:t>
            </a:r>
            <a:r>
              <a:rPr lang="en-US" altLang="zh-CN" sz="1800" dirty="0">
                <a:solidFill>
                  <a:srgbClr val="FF0000"/>
                </a:solidFill>
                <a:hlinkClick r:id="rId3"/>
              </a:rPr>
              <a:t>sie@uibe.edu.cn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图片 5" descr="16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75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6083" name="文本框 1"/>
          <p:cNvSpPr txBox="1"/>
          <p:nvPr/>
        </p:nvSpPr>
        <p:spPr>
          <a:xfrm>
            <a:off x="3962400" y="3733800"/>
            <a:ext cx="4495800" cy="92333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 smtClean="0">
                <a:solidFill>
                  <a:srgbClr val="FF0000"/>
                </a:solidFill>
              </a:rPr>
              <a:t>MUST</a:t>
            </a:r>
            <a:r>
              <a:rPr lang="en-US" altLang="zh-CN" sz="1800" dirty="0" smtClean="0"/>
              <a:t> Submit </a:t>
            </a:r>
            <a:r>
              <a:rPr lang="en-US" altLang="zh-CN" sz="1800" dirty="0"/>
              <a:t>a copy of </a:t>
            </a:r>
            <a:r>
              <a:rPr lang="en-US" altLang="zh-CN" sz="1800" dirty="0" smtClean="0"/>
              <a:t>transcript, your </a:t>
            </a:r>
            <a:r>
              <a:rPr lang="en-US" altLang="zh-CN" sz="1800" dirty="0" smtClean="0"/>
              <a:t>passport main </a:t>
            </a:r>
            <a:r>
              <a:rPr lang="en-US" altLang="zh-CN" sz="1800" dirty="0" smtClean="0"/>
              <a:t>page and the </a:t>
            </a:r>
            <a:r>
              <a:rPr lang="en-US" altLang="zh-CN" sz="1800" dirty="0" smtClean="0"/>
              <a:t>nomination letter from </a:t>
            </a:r>
            <a:r>
              <a:rPr lang="en-US" altLang="zh-CN" sz="1800" dirty="0" smtClean="0"/>
              <a:t>your home university. </a:t>
            </a:r>
            <a:endParaRPr lang="en-US" altLang="zh-CN" sz="1800" dirty="0"/>
          </a:p>
        </p:txBody>
      </p:sp>
      <p:sp>
        <p:nvSpPr>
          <p:cNvPr id="46084" name="文本框 2"/>
          <p:cNvSpPr txBox="1"/>
          <p:nvPr/>
        </p:nvSpPr>
        <p:spPr>
          <a:xfrm>
            <a:off x="3657600" y="5181600"/>
            <a:ext cx="2514600" cy="152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1800" dirty="0"/>
          </a:p>
        </p:txBody>
      </p:sp>
      <p:sp>
        <p:nvSpPr>
          <p:cNvPr id="46085" name="文本框 1"/>
          <p:cNvSpPr txBox="1"/>
          <p:nvPr/>
        </p:nvSpPr>
        <p:spPr>
          <a:xfrm>
            <a:off x="5113338" y="228600"/>
            <a:ext cx="4038600" cy="36988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Technical Support: </a:t>
            </a:r>
            <a:r>
              <a:rPr lang="en-US" altLang="zh-CN" sz="1800" dirty="0">
                <a:solidFill>
                  <a:srgbClr val="FF0000"/>
                </a:solidFill>
                <a:hlinkClick r:id="rId3"/>
              </a:rPr>
              <a:t>sie@uibe.edu.cn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图片 5" descr="18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9637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7107" name="文本框 1"/>
          <p:cNvSpPr txBox="1"/>
          <p:nvPr/>
        </p:nvSpPr>
        <p:spPr>
          <a:xfrm>
            <a:off x="4953000" y="304800"/>
            <a:ext cx="4038600" cy="36988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Technical Support: </a:t>
            </a:r>
            <a:r>
              <a:rPr lang="en-US" altLang="zh-CN" sz="1800" dirty="0">
                <a:solidFill>
                  <a:srgbClr val="FF0000"/>
                </a:solidFill>
                <a:hlinkClick r:id="rId3"/>
              </a:rPr>
              <a:t>sie@uibe.edu.cn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图片 5" descr="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" y="0"/>
            <a:ext cx="9144000" cy="68500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31" name="文本框 1"/>
          <p:cNvSpPr txBox="1"/>
          <p:nvPr/>
        </p:nvSpPr>
        <p:spPr>
          <a:xfrm>
            <a:off x="4797425" y="6159500"/>
            <a:ext cx="4038600" cy="369888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Technical Support: </a:t>
            </a:r>
            <a:r>
              <a:rPr lang="en-US" altLang="zh-CN" sz="1800" dirty="0">
                <a:solidFill>
                  <a:srgbClr val="FF0000"/>
                </a:solidFill>
                <a:hlinkClick r:id="rId3"/>
              </a:rPr>
              <a:t>sie@uibe.edu.cn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图片 5" descr="20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0"/>
            <a:ext cx="912495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9155" name="文本框 1"/>
          <p:cNvSpPr txBox="1"/>
          <p:nvPr/>
        </p:nvSpPr>
        <p:spPr>
          <a:xfrm>
            <a:off x="2038350" y="5284788"/>
            <a:ext cx="4267200" cy="1477962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lang="zh-CN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lang="zh-CN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/>
              <a:t>As an exchange student, you don’t have to pay neither application fee nor tuition if you are asked to do so.  </a:t>
            </a:r>
          </a:p>
          <a:p>
            <a:pPr marL="0" lvl="0" indent="0" eaLnBrk="1" hangingPunct="1">
              <a:spcBef>
                <a:spcPct val="0"/>
              </a:spcBef>
              <a:buNone/>
            </a:pPr>
            <a:endParaRPr lang="en-US" altLang="zh-CN" sz="1800" dirty="0"/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FF0000"/>
                </a:solidFill>
              </a:rPr>
              <a:t>Technical support: </a:t>
            </a:r>
            <a:r>
              <a:rPr lang="en-US" altLang="zh-CN" sz="1800" dirty="0">
                <a:solidFill>
                  <a:srgbClr val="FF0000"/>
                </a:solidFill>
                <a:hlinkClick r:id="rId3"/>
              </a:rPr>
              <a:t>sie@uibe.edu.cn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endParaRPr lang="zh-CN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都市相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都市相册.potx</Template>
  <TotalTime>43</TotalTime>
  <Words>221</Words>
  <Application>Microsoft Office PowerPoint</Application>
  <PresentationFormat>全屏显示(4:3)</PresentationFormat>
  <Paragraphs>41</Paragraphs>
  <Slides>18</Slides>
  <Notes>10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都市相册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Dustin</cp:lastModifiedBy>
  <cp:revision>4</cp:revision>
  <dcterms:created xsi:type="dcterms:W3CDTF">2017-10-10T07:54:12Z</dcterms:created>
  <dcterms:modified xsi:type="dcterms:W3CDTF">2017-10-10T08:54:58Z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