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5"/>
    <p:restoredTop sz="94674"/>
  </p:normalViewPr>
  <p:slideViewPr>
    <p:cSldViewPr snapToGrid="0" snapToObjects="1">
      <p:cViewPr>
        <p:scale>
          <a:sx n="101" d="100"/>
          <a:sy n="101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FA785-FC7A-E14D-9AC8-DD819595069C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0C47A-5C4A-3141-ADAD-5CB89CBA91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12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姓名 、学号、 所在学院 、联系方式 （邮箱即可） 、项目名称、 项目时间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0C47A-5C4A-3141-ADAD-5CB89CBA917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11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052CCC-E41D-4D42-AD63-87CA31B2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7C52DE-E4F8-E144-9A5D-C0CF7FE67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57091D-F21C-2646-A29A-0B19D81B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FAE31B-A7D1-7742-B03C-1CDEED31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4C8611-3270-1748-98FA-4933AADC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023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DAA45-D758-5544-A5CE-AE23F1F3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FAD451-AD06-5A4C-8B12-6691FF1E2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2C448-85AE-6E48-8F95-8360DFAD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3A57F-2DD3-B848-A6F7-6493F02B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3284E6-58EA-EE42-B869-4AC312EF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130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1112ED-0B99-0747-9E74-F359AD681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008C96-1A45-C44D-83AF-66DEE51B3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E0FC64-34FA-B042-B6C7-B675B9DD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89CEB7-B690-A948-A5C0-F044F090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8297-F3BD-6F45-8834-1C61E48B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807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2E5FA-C40C-CA43-8CB6-06B8783E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1CFECC-0985-CF4A-B99D-29E26DAB1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225ECC-DD78-ED45-A6D7-2A3358DB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6F0795-79E1-DD4B-A04D-9C6212B8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2C2E2F-0DC3-D843-BA1B-A94665CC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05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FBCED-BE87-1A4F-8C9D-1049E20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FA1835-9315-234B-866E-B3EA58EF8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C6428A-C16E-BA43-9535-81DFB345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E085DF-805C-6548-AD51-686F8DE9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C0F817-1981-0745-82E6-D87653B6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714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14467-478F-184A-A98F-3827334D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FDE012-20A7-374A-A6BC-990CC12CB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FED3E7-1B52-D445-B864-4430AF185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2B25BE-A819-314C-9DD2-397E818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810459-68B7-9345-922A-734CC47B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971FA0-ACE7-A249-8A4F-9D32F987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25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3D257-689C-1643-9628-831831CB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A1E827-3C6B-1840-AAB3-C97C857B3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E9B6B4-AB40-144D-A4CC-1310DF483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4CF348-5E76-564D-A831-68192FA7B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2FA066-A0CF-D543-BD03-423B4AB22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3585ADD-1D8F-BB43-BE92-D8E40569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A2016C-011B-1A43-83F3-6B3E19ED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23C4955-6C57-F947-ADB9-ECCC01B7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089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9EBFD-C3B5-1241-B096-B03C25B7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7D6041-5F3A-5246-AE1E-CC15D604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26ED6E-509E-6144-81A3-3F2AA2D3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245350-803D-F147-BF25-7FFD66BB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96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8B0BA4-0A49-044A-92AF-1CF26159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C72A76-3B39-4248-8666-9A23C57E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5C5C67-C28D-454A-BCCF-C9A94979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241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7DEF03-88EE-0444-AB50-B569B44F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ED41A7-D739-8E40-A84F-B53D859C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16E852-C352-E140-BE30-8EF65688A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002D1-96A3-C544-ADA2-D9794691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E75D16-4826-AF40-B52C-707D7D44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706E40-C67D-EE42-9FA8-EDE2AF71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720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5D395-87C8-6F4E-8B29-20D7D515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3B6C6D-A5B7-F542-A451-3F0900928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AA15E-5CA3-E047-8127-296C1CEC4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1CCBBF-51D1-E443-9F7C-E068FFD2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BE7840-67D7-9543-8D67-08650FB7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C3027-ACB6-5C49-ADAA-130365BC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215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ED2997-CE0F-9D44-9E7D-2FE8ADA6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E70241-04D8-974E-B349-4A10CE6B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E395C-AC14-CB44-BCA6-F9EF5FC85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A72E-02E2-834A-BFFE-AB4F1B47EEA0}" type="datetimeFigureOut">
              <a:rPr kumimoji="1" lang="zh-CN" altLang="en-US" smtClean="0"/>
              <a:t>2019/9/13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4C188-E2BE-EE42-87AD-CEA9EF5E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033F79-A986-6241-BAFC-5AD41B1CB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E4D6-8BE8-BD4F-B959-D1FBCB24EB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1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onthetop@iclou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5E572C1-C8FA-EE41-AD14-EB3633BC4F51}"/>
              </a:ext>
            </a:extLst>
          </p:cNvPr>
          <p:cNvSpPr txBox="1"/>
          <p:nvPr/>
        </p:nvSpPr>
        <p:spPr>
          <a:xfrm>
            <a:off x="989428" y="1443840"/>
            <a:ext cx="53367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/>
              <a:t>基本信息</a:t>
            </a:r>
            <a:endParaRPr kumimoji="1" lang="en-US" altLang="zh-CN" sz="3600" b="1" dirty="0"/>
          </a:p>
          <a:p>
            <a:r>
              <a:rPr kumimoji="1" lang="zh-CN" altLang="en-US" sz="3600" dirty="0"/>
              <a:t>蒋邵州</a:t>
            </a:r>
            <a:endParaRPr kumimoji="1" lang="en-US" altLang="zh-CN" sz="3600" dirty="0"/>
          </a:p>
          <a:p>
            <a:r>
              <a:rPr kumimoji="1" lang="en-US" altLang="zh-CN" sz="3600" dirty="0"/>
              <a:t>201536009</a:t>
            </a:r>
            <a:r>
              <a:rPr kumimoji="1" lang="zh-CN" altLang="en-US" sz="3600" dirty="0"/>
              <a:t> 外语学院</a:t>
            </a:r>
            <a:endParaRPr kumimoji="1" lang="en-US" altLang="zh-CN" sz="3600" dirty="0"/>
          </a:p>
          <a:p>
            <a:r>
              <a:rPr kumimoji="1" lang="en-US" altLang="zh-CN" sz="3600" dirty="0">
                <a:hlinkClick r:id="rId3"/>
              </a:rPr>
              <a:t>joeonthetop@icloud.com</a:t>
            </a:r>
            <a:endParaRPr kumimoji="1" lang="en-US" altLang="zh-CN" sz="3600" dirty="0"/>
          </a:p>
          <a:p>
            <a:endParaRPr kumimoji="1" lang="en-US" altLang="zh-CN" sz="3600" dirty="0"/>
          </a:p>
          <a:p>
            <a:r>
              <a:rPr kumimoji="1" lang="zh-CN" altLang="en-US" sz="3600" b="1" dirty="0"/>
              <a:t>项目</a:t>
            </a:r>
            <a:endParaRPr kumimoji="1" lang="en-US" altLang="zh-CN" sz="3600" b="1" dirty="0"/>
          </a:p>
          <a:p>
            <a:r>
              <a:rPr kumimoji="1" lang="zh-CN" altLang="en-US" sz="3600" dirty="0"/>
              <a:t>斯特拉斯堡大学 </a:t>
            </a:r>
            <a:r>
              <a:rPr kumimoji="1" lang="en-US" altLang="zh-CN" sz="3600" dirty="0"/>
              <a:t>2019.1-5</a:t>
            </a:r>
            <a:endParaRPr kumimoji="1"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E48BF3-3C52-6F46-9124-527F651A5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48" y="302454"/>
            <a:ext cx="4416569" cy="62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8D3A20-B351-C547-9C3A-12DB904B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海外院校情况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667618-E4C7-8E4E-9F82-42944BA8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斯特拉斯堡高等商学院，隶属于法国斯特拉斯堡大学（</a:t>
            </a:r>
            <a:r>
              <a:rPr lang="en-US" altLang="zh-CN" dirty="0"/>
              <a:t>University of Strasbourg</a:t>
            </a:r>
            <a:r>
              <a:rPr lang="zh-CN" altLang="en-US" dirty="0"/>
              <a:t>）。成立于</a:t>
            </a:r>
            <a:r>
              <a:rPr lang="en-US" altLang="zh-CN" dirty="0"/>
              <a:t>1919</a:t>
            </a:r>
            <a:r>
              <a:rPr lang="zh-CN" altLang="en-US" dirty="0"/>
              <a:t>年，于</a:t>
            </a:r>
            <a:r>
              <a:rPr lang="en-US" altLang="zh-CN" dirty="0"/>
              <a:t>2007 </a:t>
            </a:r>
            <a:r>
              <a:rPr lang="zh-CN" altLang="en-US" dirty="0"/>
              <a:t>年与</a:t>
            </a:r>
            <a:r>
              <a:rPr lang="en-US" altLang="zh-CN" dirty="0" err="1"/>
              <a:t>IAE</a:t>
            </a:r>
            <a:r>
              <a:rPr lang="en-US" altLang="zh-CN" dirty="0"/>
              <a:t> </a:t>
            </a:r>
            <a:r>
              <a:rPr lang="zh-CN" altLang="en-US" dirty="0"/>
              <a:t>合并，该商校已经获取 </a:t>
            </a:r>
            <a:r>
              <a:rPr lang="en-US" altLang="zh-CN" dirty="0" err="1"/>
              <a:t>Equis</a:t>
            </a:r>
            <a:r>
              <a:rPr lang="zh-CN" altLang="en-US" dirty="0"/>
              <a:t>和 </a:t>
            </a:r>
            <a:r>
              <a:rPr lang="en-US" altLang="zh-CN" dirty="0"/>
              <a:t>AACSB</a:t>
            </a:r>
            <a:r>
              <a:rPr lang="zh-CN" altLang="en-US" dirty="0"/>
              <a:t>认证，并是欧洲管理发展基金会的成员，既属于公立大学，又属于精英商学院系统。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F11077-5206-354A-AB51-20753D10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49" y="3732041"/>
            <a:ext cx="10672905" cy="15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F1562-72F9-6A4A-BCCD-ADAA26C5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选课攻略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57CD6D-EF36-C24C-9255-88CE4667A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选课前，学校会发邮件通知选课信息，邮件内包含所有网址、操作指南、课表等信息，只要仔细阅读邮件信息，注意选课时间即可。</a:t>
            </a:r>
            <a:endParaRPr kumimoji="1" lang="en-US" altLang="zh-CN" dirty="0"/>
          </a:p>
          <a:p>
            <a:r>
              <a:rPr kumimoji="1" lang="zh-CN" altLang="en-US" dirty="0"/>
              <a:t>选课按照先到先得规则，对于满员的课可以选择排队等待。总体来说，因为人不多，只要按时选课，都能选到想上的课。</a:t>
            </a:r>
          </a:p>
        </p:txBody>
      </p:sp>
    </p:spTree>
    <p:extLst>
      <p:ext uri="{BB962C8B-B14F-4D97-AF65-F5344CB8AC3E}">
        <p14:creationId xmlns:p14="http://schemas.microsoft.com/office/powerpoint/2010/main" val="61302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0B07C-3A44-794F-B360-2BC134BB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生活和费用（本人情况）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C9C927-AA85-9E4D-B68C-0C5A33D3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0865" cy="4351338"/>
          </a:xfrm>
        </p:spPr>
        <p:txBody>
          <a:bodyPr/>
          <a:lstStyle/>
          <a:p>
            <a:r>
              <a:rPr kumimoji="1" lang="zh-CN" altLang="en-US" dirty="0"/>
              <a:t>住宿：学校</a:t>
            </a:r>
            <a:r>
              <a:rPr kumimoji="1" lang="en-US" altLang="zh-CN" dirty="0" err="1"/>
              <a:t>CROUS</a:t>
            </a:r>
            <a:r>
              <a:rPr kumimoji="1" lang="zh-CN" altLang="en-US" dirty="0"/>
              <a:t>宿舍（性价比最高）</a:t>
            </a:r>
            <a:r>
              <a:rPr kumimoji="1" lang="en-US" altLang="zh-CN" dirty="0"/>
              <a:t>260</a:t>
            </a:r>
            <a:r>
              <a:rPr kumimoji="1" lang="zh-CN" altLang="en-US" dirty="0"/>
              <a:t>欧，住过都说好。</a:t>
            </a:r>
            <a:endParaRPr kumimoji="1" lang="en-US" altLang="zh-CN" dirty="0"/>
          </a:p>
          <a:p>
            <a:r>
              <a:rPr kumimoji="1" lang="zh-CN" altLang="en-US" dirty="0"/>
              <a:t>吃饭：学校食堂</a:t>
            </a:r>
            <a:r>
              <a:rPr kumimoji="1" lang="en-US" altLang="zh-CN" dirty="0"/>
              <a:t>3.25</a:t>
            </a:r>
            <a:r>
              <a:rPr kumimoji="1" lang="zh-CN" altLang="en-US" dirty="0"/>
              <a:t>欧一顿（适合饭量很少的人，且食堂经常关门）；普通餐厅</a:t>
            </a:r>
            <a:r>
              <a:rPr kumimoji="1" lang="en-US" altLang="zh-CN" dirty="0"/>
              <a:t>15</a:t>
            </a:r>
            <a:r>
              <a:rPr kumimoji="1" lang="zh-CN" altLang="en-US" dirty="0"/>
              <a:t>欧左右一顿（中餐更贵）；自己买菜做饭成本可以控制，基本上食材都买得到，和国内比肉更便宜，蔬菜更贵。</a:t>
            </a:r>
            <a:endParaRPr kumimoji="1" lang="en-US" altLang="zh-CN" dirty="0"/>
          </a:p>
          <a:p>
            <a:r>
              <a:rPr kumimoji="1" lang="zh-CN" altLang="en-US" dirty="0"/>
              <a:t>购物：日常用品基本上都比国内贵，</a:t>
            </a:r>
            <a:r>
              <a:rPr kumimoji="1" lang="zh-CN" altLang="fr-CA" dirty="0"/>
              <a:t>比如</a:t>
            </a:r>
            <a:r>
              <a:rPr kumimoji="1" lang="zh-CN" altLang="en-US" dirty="0"/>
              <a:t>衣服（打折季例外）。</a:t>
            </a:r>
            <a:endParaRPr kumimoji="1" lang="en-US" altLang="zh-CN" dirty="0"/>
          </a:p>
          <a:p>
            <a:r>
              <a:rPr kumimoji="1" lang="zh-CN" altLang="en-US" dirty="0"/>
              <a:t>旅游：欧洲大陆从南到北，从东到西，旅游成本越来越高。</a:t>
            </a:r>
            <a:endParaRPr kumimoji="1" lang="en-US" altLang="zh-CN" dirty="0"/>
          </a:p>
          <a:p>
            <a:r>
              <a:rPr kumimoji="1" lang="zh-CN" altLang="en-US" dirty="0"/>
              <a:t>我：极少购物，主要自己做饭（吃很多），经常穷游，平均每月</a:t>
            </a:r>
            <a:r>
              <a:rPr kumimoji="1" lang="en-US" altLang="zh-CN" dirty="0"/>
              <a:t>8k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RMB</a:t>
            </a:r>
            <a:r>
              <a:rPr kumimoji="1"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14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71A984-ABAB-5A45-8540-A2BB71C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体验感悟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12AF3B-61E4-2F4E-9E9B-FDAC8CF7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无状况的话，老师给分很好。</a:t>
            </a:r>
            <a:endParaRPr kumimoji="1" lang="en-US" altLang="zh-CN" dirty="0"/>
          </a:p>
          <a:p>
            <a:r>
              <a:rPr kumimoji="1" lang="zh-CN" altLang="en-US" dirty="0"/>
              <a:t>时间空闲多的话多出去旅游走走，交通很方便。</a:t>
            </a:r>
            <a:endParaRPr kumimoji="1" lang="en-US" altLang="zh-CN" dirty="0"/>
          </a:p>
          <a:p>
            <a:r>
              <a:rPr kumimoji="1" lang="zh-CN" altLang="en-US" dirty="0"/>
              <a:t>学校有很多有意思的课，多留意，比如跳伞课（要交钱，但是比商业跳伞便宜多了，而且还有亲切的体育老师教学）。</a:t>
            </a:r>
            <a:endParaRPr kumimoji="1" lang="en-US" altLang="zh-CN" dirty="0"/>
          </a:p>
          <a:p>
            <a:r>
              <a:rPr kumimoji="1" lang="zh-CN" altLang="en-US" dirty="0"/>
              <a:t>项目比较适合生活独立、热爱探索和有好奇心的同学。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44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009FA88-FD9D-294F-85E0-01095770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62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E8ED42-C316-2E4E-98A5-263D5DB8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0" r="5987" b="-2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429527-7903-EE41-8139-278C5B5EF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7" r="6586" b="-2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85B2C2-C064-B140-AE25-F7A31443D3AB}"/>
              </a:ext>
            </a:extLst>
          </p:cNvPr>
          <p:cNvSpPr txBox="1"/>
          <p:nvPr/>
        </p:nvSpPr>
        <p:spPr>
          <a:xfrm>
            <a:off x="-25400" y="-62989"/>
            <a:ext cx="244810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斯堡</a:t>
            </a:r>
            <a:r>
              <a:rPr kumimoji="1" lang="ja-JP" altLang="en-US" sz="4400" b="1">
                <a:latin typeface="SimHei" panose="02010609060101010101" pitchFamily="49" charset="-122"/>
                <a:ea typeface="SimHei" panose="02010609060101010101" pitchFamily="49" charset="-122"/>
              </a:rPr>
              <a:t>の</a:t>
            </a:r>
            <a:r>
              <a:rPr kumimoji="1" lang="zh-CN" altLang="en-US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美</a:t>
            </a:r>
          </a:p>
        </p:txBody>
      </p:sp>
    </p:spTree>
    <p:extLst>
      <p:ext uri="{BB962C8B-B14F-4D97-AF65-F5344CB8AC3E}">
        <p14:creationId xmlns:p14="http://schemas.microsoft.com/office/powerpoint/2010/main" val="16429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7B2A199-CED6-CE46-8507-F5D3860A1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63" r="14487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69CF0F-4D73-9346-9877-CB04E5B98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4186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4F8EE5-4252-9449-9F2E-D859B88267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4186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85B2C2-C064-B140-AE25-F7A31443D3AB}"/>
              </a:ext>
            </a:extLst>
          </p:cNvPr>
          <p:cNvSpPr txBox="1"/>
          <p:nvPr/>
        </p:nvSpPr>
        <p:spPr>
          <a:xfrm>
            <a:off x="0" y="0"/>
            <a:ext cx="244810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斯堡</a:t>
            </a:r>
            <a:r>
              <a:rPr kumimoji="1" lang="ja-JP" altLang="en-US" sz="4400" b="1">
                <a:latin typeface="SimHei" panose="02010609060101010101" pitchFamily="49" charset="-122"/>
                <a:ea typeface="SimHei" panose="02010609060101010101" pitchFamily="49" charset="-122"/>
              </a:rPr>
              <a:t>の</a:t>
            </a:r>
            <a:r>
              <a:rPr kumimoji="1" lang="zh-CN" altLang="en-US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美</a:t>
            </a:r>
          </a:p>
        </p:txBody>
      </p:sp>
    </p:spTree>
    <p:extLst>
      <p:ext uri="{BB962C8B-B14F-4D97-AF65-F5344CB8AC3E}">
        <p14:creationId xmlns:p14="http://schemas.microsoft.com/office/powerpoint/2010/main" val="269380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86547993-C61F-A043-84AF-FA22D0075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2" r="5" b="173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3F754C-D1E8-D34E-A569-4F8F69FB7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41" r="-3" b="416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40C314E-5190-9B46-BB76-821084DF8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04" r="8665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D764842-2658-924A-920D-03A4F49C6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77" r="4" b="1020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1299A5-B282-F046-9C69-90FBEEFC57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611" r="-1" b="2497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514E7B0-DD66-AB49-99F6-17D47EDC18C4}"/>
              </a:ext>
            </a:extLst>
          </p:cNvPr>
          <p:cNvSpPr txBox="1"/>
          <p:nvPr/>
        </p:nvSpPr>
        <p:spPr>
          <a:xfrm>
            <a:off x="0" y="6088559"/>
            <a:ext cx="358303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3.25</a:t>
            </a:r>
            <a:r>
              <a:rPr kumimoji="1" lang="zh-CN" altLang="en-US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欧的食堂</a:t>
            </a:r>
          </a:p>
        </p:txBody>
      </p:sp>
    </p:spTree>
    <p:extLst>
      <p:ext uri="{BB962C8B-B14F-4D97-AF65-F5344CB8AC3E}">
        <p14:creationId xmlns:p14="http://schemas.microsoft.com/office/powerpoint/2010/main" val="384744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407</Words>
  <Application>Microsoft Macintosh PowerPoint</Application>
  <PresentationFormat>宽屏</PresentationFormat>
  <Paragraphs>28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SimHei</vt:lpstr>
      <vt:lpstr>Arial</vt:lpstr>
      <vt:lpstr>Office 主题​​</vt:lpstr>
      <vt:lpstr>PowerPoint 演示文稿</vt:lpstr>
      <vt:lpstr>海外院校情况</vt:lpstr>
      <vt:lpstr>选课攻略</vt:lpstr>
      <vt:lpstr>生活和费用（本人情况）</vt:lpstr>
      <vt:lpstr>体验感悟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108355</dc:creator>
  <cp:lastModifiedBy>108355</cp:lastModifiedBy>
  <cp:revision>5</cp:revision>
  <dcterms:created xsi:type="dcterms:W3CDTF">2019-09-13T11:20:19Z</dcterms:created>
  <dcterms:modified xsi:type="dcterms:W3CDTF">2019-09-13T11:25:40Z</dcterms:modified>
</cp:coreProperties>
</file>