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2000" cy="6858000"/>
  <p:notesSz cx="6858000" cy="9144000"/>
  <p:defaultTextStyle>
    <a:lvl1pPr>
      <a:defRPr>
        <a:latin typeface="等线"/>
        <a:ea typeface="等线"/>
        <a:cs typeface="等线"/>
        <a:sym typeface="等线"/>
      </a:defRPr>
    </a:lvl1pPr>
    <a:lvl2pPr indent="457200">
      <a:defRPr>
        <a:latin typeface="等线"/>
        <a:ea typeface="等线"/>
        <a:cs typeface="等线"/>
        <a:sym typeface="等线"/>
      </a:defRPr>
    </a:lvl2pPr>
    <a:lvl3pPr indent="914400">
      <a:defRPr>
        <a:latin typeface="等线"/>
        <a:ea typeface="等线"/>
        <a:cs typeface="等线"/>
        <a:sym typeface="等线"/>
      </a:defRPr>
    </a:lvl3pPr>
    <a:lvl4pPr indent="1371600">
      <a:defRPr>
        <a:latin typeface="等线"/>
        <a:ea typeface="等线"/>
        <a:cs typeface="等线"/>
        <a:sym typeface="等线"/>
      </a:defRPr>
    </a:lvl4pPr>
    <a:lvl5pPr indent="1828800">
      <a:defRPr>
        <a:latin typeface="等线"/>
        <a:ea typeface="等线"/>
        <a:cs typeface="等线"/>
        <a:sym typeface="等线"/>
      </a:defRPr>
    </a:lvl5pPr>
    <a:lvl6pPr indent="2286000">
      <a:defRPr>
        <a:latin typeface="等线"/>
        <a:ea typeface="等线"/>
        <a:cs typeface="等线"/>
        <a:sym typeface="等线"/>
      </a:defRPr>
    </a:lvl6pPr>
    <a:lvl7pPr indent="2743200">
      <a:defRPr>
        <a:latin typeface="等线"/>
        <a:ea typeface="等线"/>
        <a:cs typeface="等线"/>
        <a:sym typeface="等线"/>
      </a:defRPr>
    </a:lvl7pPr>
    <a:lvl8pPr indent="3200400">
      <a:defRPr>
        <a:latin typeface="等线"/>
        <a:ea typeface="等线"/>
        <a:cs typeface="等线"/>
        <a:sym typeface="等线"/>
      </a:defRPr>
    </a:lvl8pPr>
    <a:lvl9pPr indent="3657600">
      <a:defRPr>
        <a:latin typeface="等线"/>
        <a:ea typeface="等线"/>
        <a:cs typeface="等线"/>
        <a:sym typeface="等线"/>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n" i="on">
        <a:font>
          <a:latin typeface="等线"/>
          <a:ea typeface="等线"/>
          <a:cs typeface="等线"/>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DD4EA"/>
          </a:solidFill>
        </a:fill>
      </a:tcStyle>
    </a:wholeTbl>
    <a:band2H>
      <a:tcTxStyle b="def" i="def"/>
      <a:tcStyle>
        <a:tcBdr/>
        <a:fill>
          <a:solidFill>
            <a:srgbClr val="E8EBF5"/>
          </a:solidFill>
        </a:fill>
      </a:tcStyle>
    </a:band2H>
    <a:firstCol>
      <a:tcTxStyle b="on" i="on">
        <a:font>
          <a:latin typeface="等线"/>
          <a:ea typeface="等线"/>
          <a:cs typeface="等线"/>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Col>
    <a:lastRow>
      <a:tcTxStyle b="on" i="on">
        <a:font>
          <a:latin typeface="等线"/>
          <a:ea typeface="等线"/>
          <a:cs typeface="等线"/>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lastRow>
    <a:firstRow>
      <a:tcTxStyle b="on" i="on">
        <a:font>
          <a:latin typeface="等线"/>
          <a:ea typeface="等线"/>
          <a:cs typeface="等线"/>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472C4"/>
          </a:solidFill>
        </a:fill>
      </a:tcStyle>
    </a:firstRow>
  </a:tblStyle>
  <a:tblStyle styleId="{C7B018BB-80A7-4F77-B60F-C8B233D01FF8}" styleName="">
    <a:tblBg/>
    <a:wholeTbl>
      <a:tcTxStyle b="on" i="on">
        <a:font>
          <a:latin typeface="等线"/>
          <a:ea typeface="等线"/>
          <a:cs typeface="等线"/>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0E0"/>
          </a:solidFill>
        </a:fill>
      </a:tcStyle>
    </a:wholeTbl>
    <a:band2H>
      <a:tcTxStyle b="def" i="def"/>
      <a:tcStyle>
        <a:tcBdr/>
        <a:fill>
          <a:solidFill>
            <a:srgbClr val="F0F0F0"/>
          </a:solidFill>
        </a:fill>
      </a:tcStyle>
    </a:band2H>
    <a:firstCol>
      <a:tcTxStyle b="on" i="on">
        <a:font>
          <a:latin typeface="等线"/>
          <a:ea typeface="等线"/>
          <a:cs typeface="等线"/>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Col>
    <a:lastRow>
      <a:tcTxStyle b="on" i="on">
        <a:font>
          <a:latin typeface="等线"/>
          <a:ea typeface="等线"/>
          <a:cs typeface="等线"/>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lastRow>
    <a:firstRow>
      <a:tcTxStyle b="on" i="on">
        <a:font>
          <a:latin typeface="等线"/>
          <a:ea typeface="等线"/>
          <a:cs typeface="等线"/>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A5A5"/>
          </a:solidFill>
        </a:fill>
      </a:tcStyle>
    </a:firstRow>
  </a:tblStyle>
  <a:tblStyle styleId="{EEE7283C-3CF3-47DC-8721-378D4A62B228}" styleName="">
    <a:tblBg/>
    <a:wholeTbl>
      <a:tcTxStyle b="on" i="on">
        <a:font>
          <a:latin typeface="等线"/>
          <a:ea typeface="等线"/>
          <a:cs typeface="等线"/>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4E2CE"/>
          </a:solidFill>
        </a:fill>
      </a:tcStyle>
    </a:wholeTbl>
    <a:band2H>
      <a:tcTxStyle b="def" i="def"/>
      <a:tcStyle>
        <a:tcBdr/>
        <a:fill>
          <a:solidFill>
            <a:srgbClr val="EBF1E8"/>
          </a:solidFill>
        </a:fill>
      </a:tcStyle>
    </a:band2H>
    <a:firstCol>
      <a:tcTxStyle b="on" i="on">
        <a:font>
          <a:latin typeface="等线"/>
          <a:ea typeface="等线"/>
          <a:cs typeface="等线"/>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Col>
    <a:lastRow>
      <a:tcTxStyle b="on" i="on">
        <a:font>
          <a:latin typeface="等线"/>
          <a:ea typeface="等线"/>
          <a:cs typeface="等线"/>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lastRow>
    <a:firstRow>
      <a:tcTxStyle b="on" i="on">
        <a:font>
          <a:latin typeface="等线"/>
          <a:ea typeface="等线"/>
          <a:cs typeface="等线"/>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70AD47"/>
          </a:solidFill>
        </a:fill>
      </a:tcStyle>
    </a:firstRow>
  </a:tblStyle>
  <a:tblStyle styleId="{CF821DB8-F4EB-4A41-A1BA-3FCAFE7338EE}" styleName="">
    <a:tblBg/>
    <a:wholeTbl>
      <a:tcTxStyle b="on" i="on">
        <a:font>
          <a:latin typeface="等线"/>
          <a:ea typeface="等线"/>
          <a:cs typeface="等线"/>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n">
        <a:font>
          <a:latin typeface="等线"/>
          <a:ea typeface="等线"/>
          <a:cs typeface="等线"/>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472C4"/>
          </a:solidFill>
        </a:fill>
      </a:tcStyle>
    </a:firstCol>
    <a:lastRow>
      <a:tcTxStyle b="on" i="on">
        <a:font>
          <a:latin typeface="等线"/>
          <a:ea typeface="等线"/>
          <a:cs typeface="等线"/>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等线"/>
          <a:ea typeface="等线"/>
          <a:cs typeface="等线"/>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472C4"/>
          </a:solidFill>
        </a:fill>
      </a:tcStyle>
    </a:firstRow>
  </a:tblStyle>
  <a:tblStyle styleId="{33BA23B1-9221-436E-865A-0063620EA4FD}" styleName="">
    <a:tblBg/>
    <a:wholeTbl>
      <a:tcTxStyle b="on" i="on">
        <a:font>
          <a:latin typeface="等线"/>
          <a:ea typeface="等线"/>
          <a:cs typeface="等线"/>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b="def" i="def"/>
      <a:tcStyle>
        <a:tcBdr/>
        <a:fill>
          <a:solidFill>
            <a:srgbClr val="E6E6E6"/>
          </a:solidFill>
        </a:fill>
      </a:tcStyle>
    </a:band2H>
    <a:firstCol>
      <a:tcTxStyle b="on" i="on">
        <a:font>
          <a:latin typeface="等线"/>
          <a:ea typeface="等线"/>
          <a:cs typeface="等线"/>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等线"/>
          <a:ea typeface="等线"/>
          <a:cs typeface="等线"/>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等线"/>
          <a:ea typeface="等线"/>
          <a:cs typeface="等线"/>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等线"/>
          <a:ea typeface="等线"/>
          <a:cs typeface="等线"/>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b="def" i="def"/>
      <a:tcStyle>
        <a:tcBdr/>
        <a:fill>
          <a:solidFill>
            <a:srgbClr val="FFFFFF"/>
          </a:solidFill>
        </a:fill>
      </a:tcStyle>
    </a:band2H>
    <a:firstCol>
      <a:tcTxStyle b="on" i="on">
        <a:font>
          <a:latin typeface="等线"/>
          <a:ea typeface="等线"/>
          <a:cs typeface="等线"/>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等线"/>
          <a:ea typeface="等线"/>
          <a:cs typeface="等线"/>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等线"/>
          <a:ea typeface="等线"/>
          <a:cs typeface="等线"/>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Shape 46"/>
          <p:cNvSpPr/>
          <p:nvPr>
            <p:ph type="sldImg"/>
          </p:nvPr>
        </p:nvSpPr>
        <p:spPr>
          <a:xfrm>
            <a:off x="1143000" y="685800"/>
            <a:ext cx="4572000" cy="3429000"/>
          </a:xfrm>
          <a:prstGeom prst="rect">
            <a:avLst/>
          </a:prstGeom>
        </p:spPr>
        <p:txBody>
          <a:bodyPr/>
          <a:lstStyle/>
          <a:p>
            <a:pPr lvl="0"/>
          </a:p>
        </p:txBody>
      </p:sp>
      <p:sp>
        <p:nvSpPr>
          <p:cNvPr id="47" name="Shape 47"/>
          <p:cNvSpPr/>
          <p:nvPr>
            <p:ph type="body" sz="quarter" idx="1"/>
          </p:nvPr>
        </p:nvSpPr>
        <p:spPr>
          <a:xfrm>
            <a:off x="914400" y="4343400"/>
            <a:ext cx="5029200" cy="4114800"/>
          </a:xfrm>
          <a:prstGeom prst="rect">
            <a:avLst/>
          </a:prstGeom>
        </p:spPr>
        <p:txBody>
          <a:bodyPr/>
          <a:lstStyle/>
          <a:p>
            <a:pPr lvl="0"/>
          </a:p>
        </p:txBody>
      </p:sp>
    </p:spTree>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标题幻灯片">
    <p:bg>
      <p:bgPr>
        <a:solidFill>
          <a:srgbClr val="94C275"/>
        </a:solidFill>
      </p:bgPr>
    </p:bg>
    <p:spTree>
      <p:nvGrpSpPr>
        <p:cNvPr id="1" name=""/>
        <p:cNvGrpSpPr/>
        <p:nvPr/>
      </p:nvGrpSpPr>
      <p:grpSpPr>
        <a:xfrm>
          <a:off x="0" y="0"/>
          <a:ext cx="0" cy="0"/>
          <a:chOff x="0" y="0"/>
          <a:chExt cx="0" cy="0"/>
        </a:xfrm>
      </p:grpSpPr>
      <p:sp>
        <p:nvSpPr>
          <p:cNvPr id="6" name="Shape 6"/>
          <p:cNvSpPr/>
          <p:nvPr>
            <p:ph type="body" idx="1"/>
          </p:nvPr>
        </p:nvSpPr>
        <p:spPr>
          <a:xfrm>
            <a:off x="1524000" y="3602037"/>
            <a:ext cx="9144000" cy="32559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pPr lvl="0">
              <a:defRPr sz="1800"/>
            </a:pPr>
            <a:r>
              <a:rPr sz="2400"/>
              <a:t>正文级别 1</a:t>
            </a:r>
            <a:endParaRPr sz="2400"/>
          </a:p>
          <a:p>
            <a:pPr lvl="1">
              <a:defRPr sz="1800"/>
            </a:pPr>
            <a:r>
              <a:rPr sz="2400"/>
              <a:t>正文级别 2</a:t>
            </a:r>
            <a:endParaRPr sz="2400"/>
          </a:p>
          <a:p>
            <a:pPr lvl="2">
              <a:defRPr sz="1800"/>
            </a:pPr>
            <a:r>
              <a:rPr sz="2400"/>
              <a:t>正文级别 3</a:t>
            </a:r>
            <a:endParaRPr sz="2400"/>
          </a:p>
          <a:p>
            <a:pPr lvl="3">
              <a:defRPr sz="1800"/>
            </a:pPr>
            <a:r>
              <a:rPr sz="2400"/>
              <a:t>正文级别 4</a:t>
            </a:r>
            <a:endParaRPr sz="2400"/>
          </a:p>
          <a:p>
            <a:pPr lvl="4">
              <a:defRPr sz="1800"/>
            </a:pPr>
            <a:r>
              <a:rPr sz="2400"/>
              <a:t>正文级别 5</a:t>
            </a:r>
          </a:p>
        </p:txBody>
      </p:sp>
      <p:sp>
        <p:nvSpPr>
          <p:cNvPr id="7" name="Shape 7"/>
          <p:cNvSpPr/>
          <p:nvPr>
            <p:ph type="sldNum" sz="quarter" idx="2"/>
          </p:nvPr>
        </p:nvSpPr>
        <p:spPr>
          <a:prstGeom prst="rect">
            <a:avLst/>
          </a:prstGeom>
        </p:spPr>
        <p:txBody>
          <a:bodyPr/>
          <a:lstStyle/>
          <a:p>
            <a:pPr lvl="0"/>
            <a:fld id="{86CB4B4D-7CA3-9044-876B-883B54F8677D}" type="slidenum"/>
          </a:p>
        </p:txBody>
      </p:sp>
      <p:sp>
        <p:nvSpPr>
          <p:cNvPr id="8" name="Shape 8"/>
          <p:cNvSpPr/>
          <p:nvPr>
            <p:ph type="title"/>
          </p:nvPr>
        </p:nvSpPr>
        <p:spPr>
          <a:xfrm>
            <a:off x="1524000" y="0"/>
            <a:ext cx="9144000" cy="3509963"/>
          </a:xfrm>
          <a:prstGeom prst="rect">
            <a:avLst/>
          </a:prstGeom>
        </p:spPr>
        <p:txBody>
          <a:bodyPr anchor="b"/>
          <a:lstStyle>
            <a:lvl1pPr algn="ctr">
              <a:defRPr sz="6000"/>
            </a:lvl1pPr>
          </a:lstStyle>
          <a:p>
            <a:pPr lvl="0">
              <a:defRPr sz="1800"/>
            </a:pPr>
            <a:r>
              <a:rPr sz="6000"/>
              <a:t>标题文本</a:t>
            </a:r>
          </a:p>
        </p:txBody>
      </p:sp>
    </p:spTree>
  </p:cSld>
  <p:clrMapOvr>
    <a:masterClrMapping/>
  </p:clrMapOvr>
  <p:transitio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标题和竖排文字">
    <p:spTree>
      <p:nvGrpSpPr>
        <p:cNvPr id="1" name=""/>
        <p:cNvGrpSpPr/>
        <p:nvPr/>
      </p:nvGrpSpPr>
      <p:grpSpPr>
        <a:xfrm>
          <a:off x="0" y="0"/>
          <a:ext cx="0" cy="0"/>
          <a:chOff x="0" y="0"/>
          <a:chExt cx="0" cy="0"/>
        </a:xfrm>
      </p:grpSpPr>
      <p:sp>
        <p:nvSpPr>
          <p:cNvPr id="39" name="Shape 39"/>
          <p:cNvSpPr/>
          <p:nvPr>
            <p:ph type="title"/>
          </p:nvPr>
        </p:nvSpPr>
        <p:spPr>
          <a:prstGeom prst="rect">
            <a:avLst/>
          </a:prstGeom>
        </p:spPr>
        <p:txBody>
          <a:bodyPr/>
          <a:lstStyle/>
          <a:p>
            <a:pPr lvl="0">
              <a:defRPr sz="1800"/>
            </a:pPr>
            <a:r>
              <a:rPr sz="4400"/>
              <a:t>标题文本</a:t>
            </a:r>
          </a:p>
        </p:txBody>
      </p:sp>
      <p:sp>
        <p:nvSpPr>
          <p:cNvPr id="40" name="Shape 40"/>
          <p:cNvSpPr/>
          <p:nvPr>
            <p:ph type="body" idx="1"/>
          </p:nvPr>
        </p:nvSpPr>
        <p:spPr>
          <a:prstGeom prst="rect">
            <a:avLst/>
          </a:prstGeom>
        </p:spPr>
        <p:txBody>
          <a:bodyPr/>
          <a:lstStyle/>
          <a:p>
            <a:pPr lvl="0">
              <a:defRPr sz="1800"/>
            </a:pPr>
            <a:r>
              <a:rPr sz="2800"/>
              <a:t>正文级别 1</a:t>
            </a:r>
            <a:endParaRPr sz="2800"/>
          </a:p>
          <a:p>
            <a:pPr lvl="1">
              <a:defRPr sz="1800"/>
            </a:pPr>
            <a:r>
              <a:rPr sz="2800"/>
              <a:t>正文级别 2</a:t>
            </a:r>
            <a:endParaRPr sz="2800"/>
          </a:p>
          <a:p>
            <a:pPr lvl="2">
              <a:defRPr sz="1800"/>
            </a:pPr>
            <a:r>
              <a:rPr sz="2800"/>
              <a:t>正文级别 3</a:t>
            </a:r>
            <a:endParaRPr sz="2800"/>
          </a:p>
          <a:p>
            <a:pPr lvl="3">
              <a:defRPr sz="1800"/>
            </a:pPr>
            <a:r>
              <a:rPr sz="2800"/>
              <a:t>正文级别 4</a:t>
            </a:r>
            <a:endParaRPr sz="2800"/>
          </a:p>
          <a:p>
            <a:pPr lvl="4">
              <a:defRPr sz="1800"/>
            </a:pPr>
            <a:r>
              <a:rPr sz="2800"/>
              <a:t>正文级别 5</a:t>
            </a:r>
          </a:p>
        </p:txBody>
      </p:sp>
      <p:sp>
        <p:nvSpPr>
          <p:cNvPr id="41" name="Shape 41"/>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竖排标题与文本">
    <p:spTree>
      <p:nvGrpSpPr>
        <p:cNvPr id="1" name=""/>
        <p:cNvGrpSpPr/>
        <p:nvPr/>
      </p:nvGrpSpPr>
      <p:grpSpPr>
        <a:xfrm>
          <a:off x="0" y="0"/>
          <a:ext cx="0" cy="0"/>
          <a:chOff x="0" y="0"/>
          <a:chExt cx="0" cy="0"/>
        </a:xfrm>
      </p:grpSpPr>
      <p:sp>
        <p:nvSpPr>
          <p:cNvPr id="43" name="Shape 43"/>
          <p:cNvSpPr/>
          <p:nvPr>
            <p:ph type="title"/>
          </p:nvPr>
        </p:nvSpPr>
        <p:spPr>
          <a:xfrm>
            <a:off x="8724900" y="0"/>
            <a:ext cx="2628900" cy="6542088"/>
          </a:xfrm>
          <a:prstGeom prst="rect">
            <a:avLst/>
          </a:prstGeom>
        </p:spPr>
        <p:txBody>
          <a:bodyPr/>
          <a:lstStyle/>
          <a:p>
            <a:pPr lvl="0">
              <a:defRPr sz="1800"/>
            </a:pPr>
            <a:r>
              <a:rPr sz="4400"/>
              <a:t>标题文本</a:t>
            </a:r>
          </a:p>
        </p:txBody>
      </p:sp>
      <p:sp>
        <p:nvSpPr>
          <p:cNvPr id="44" name="Shape 44"/>
          <p:cNvSpPr/>
          <p:nvPr>
            <p:ph type="body" idx="1"/>
          </p:nvPr>
        </p:nvSpPr>
        <p:spPr>
          <a:xfrm>
            <a:off x="838200" y="365125"/>
            <a:ext cx="7734300" cy="6492875"/>
          </a:xfrm>
          <a:prstGeom prst="rect">
            <a:avLst/>
          </a:prstGeom>
        </p:spPr>
        <p:txBody>
          <a:bodyPr/>
          <a:lstStyle/>
          <a:p>
            <a:pPr lvl="0">
              <a:defRPr sz="1800"/>
            </a:pPr>
            <a:r>
              <a:rPr sz="2800"/>
              <a:t>正文级别 1</a:t>
            </a:r>
            <a:endParaRPr sz="2800"/>
          </a:p>
          <a:p>
            <a:pPr lvl="1">
              <a:defRPr sz="1800"/>
            </a:pPr>
            <a:r>
              <a:rPr sz="2800"/>
              <a:t>正文级别 2</a:t>
            </a:r>
            <a:endParaRPr sz="2800"/>
          </a:p>
          <a:p>
            <a:pPr lvl="2">
              <a:defRPr sz="1800"/>
            </a:pPr>
            <a:r>
              <a:rPr sz="2800"/>
              <a:t>正文级别 3</a:t>
            </a:r>
            <a:endParaRPr sz="2800"/>
          </a:p>
          <a:p>
            <a:pPr lvl="3">
              <a:defRPr sz="1800"/>
            </a:pPr>
            <a:r>
              <a:rPr sz="2800"/>
              <a:t>正文级别 4</a:t>
            </a:r>
            <a:endParaRPr sz="2800"/>
          </a:p>
          <a:p>
            <a:pPr lvl="4">
              <a:defRPr sz="1800"/>
            </a:pPr>
            <a:r>
              <a:rPr sz="2800"/>
              <a:t>正文级别 5</a:t>
            </a:r>
          </a:p>
        </p:txBody>
      </p:sp>
      <p:sp>
        <p:nvSpPr>
          <p:cNvPr id="45" name="Shape 45"/>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标题和内容">
    <p:spTree>
      <p:nvGrpSpPr>
        <p:cNvPr id="1" name=""/>
        <p:cNvGrpSpPr/>
        <p:nvPr/>
      </p:nvGrpSpPr>
      <p:grpSpPr>
        <a:xfrm>
          <a:off x="0" y="0"/>
          <a:ext cx="0" cy="0"/>
          <a:chOff x="0" y="0"/>
          <a:chExt cx="0" cy="0"/>
        </a:xfrm>
      </p:grpSpPr>
      <p:sp>
        <p:nvSpPr>
          <p:cNvPr id="10" name="Shape 10"/>
          <p:cNvSpPr/>
          <p:nvPr>
            <p:ph type="title"/>
          </p:nvPr>
        </p:nvSpPr>
        <p:spPr>
          <a:prstGeom prst="rect">
            <a:avLst/>
          </a:prstGeom>
        </p:spPr>
        <p:txBody>
          <a:bodyPr/>
          <a:lstStyle/>
          <a:p>
            <a:pPr lvl="0">
              <a:defRPr sz="1800"/>
            </a:pPr>
            <a:r>
              <a:rPr sz="4400"/>
              <a:t>标题文本</a:t>
            </a:r>
          </a:p>
        </p:txBody>
      </p:sp>
      <p:sp>
        <p:nvSpPr>
          <p:cNvPr id="11" name="Shape 11"/>
          <p:cNvSpPr/>
          <p:nvPr>
            <p:ph type="body" idx="1"/>
          </p:nvPr>
        </p:nvSpPr>
        <p:spPr>
          <a:prstGeom prst="rect">
            <a:avLst/>
          </a:prstGeom>
        </p:spPr>
        <p:txBody>
          <a:bodyPr/>
          <a:lstStyle/>
          <a:p>
            <a:pPr lvl="0">
              <a:defRPr sz="1800"/>
            </a:pPr>
            <a:r>
              <a:rPr sz="2800"/>
              <a:t>正文级别 1</a:t>
            </a:r>
            <a:endParaRPr sz="2800"/>
          </a:p>
          <a:p>
            <a:pPr lvl="1">
              <a:defRPr sz="1800"/>
            </a:pPr>
            <a:r>
              <a:rPr sz="2800"/>
              <a:t>正文级别 2</a:t>
            </a:r>
            <a:endParaRPr sz="2800"/>
          </a:p>
          <a:p>
            <a:pPr lvl="2">
              <a:defRPr sz="1800"/>
            </a:pPr>
            <a:r>
              <a:rPr sz="2800"/>
              <a:t>正文级别 3</a:t>
            </a:r>
            <a:endParaRPr sz="2800"/>
          </a:p>
          <a:p>
            <a:pPr lvl="3">
              <a:defRPr sz="1800"/>
            </a:pPr>
            <a:r>
              <a:rPr sz="2800"/>
              <a:t>正文级别 4</a:t>
            </a:r>
            <a:endParaRPr sz="2800"/>
          </a:p>
          <a:p>
            <a:pPr lvl="4">
              <a:defRPr sz="1800"/>
            </a:pPr>
            <a:r>
              <a:rPr sz="2800"/>
              <a:t>正文级别 5</a:t>
            </a:r>
          </a:p>
        </p:txBody>
      </p:sp>
      <p:sp>
        <p:nvSpPr>
          <p:cNvPr id="12" name="Shape 12"/>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节标题">
    <p:spTree>
      <p:nvGrpSpPr>
        <p:cNvPr id="1" name=""/>
        <p:cNvGrpSpPr/>
        <p:nvPr/>
      </p:nvGrpSpPr>
      <p:grpSpPr>
        <a:xfrm>
          <a:off x="0" y="0"/>
          <a:ext cx="0" cy="0"/>
          <a:chOff x="0" y="0"/>
          <a:chExt cx="0" cy="0"/>
        </a:xfrm>
      </p:grpSpPr>
      <p:sp>
        <p:nvSpPr>
          <p:cNvPr id="14" name="Shape 14"/>
          <p:cNvSpPr/>
          <p:nvPr>
            <p:ph type="title"/>
          </p:nvPr>
        </p:nvSpPr>
        <p:spPr>
          <a:xfrm>
            <a:off x="831850" y="0"/>
            <a:ext cx="10515600" cy="4562475"/>
          </a:xfrm>
          <a:prstGeom prst="rect">
            <a:avLst/>
          </a:prstGeom>
        </p:spPr>
        <p:txBody>
          <a:bodyPr anchor="b"/>
          <a:lstStyle>
            <a:lvl1pPr>
              <a:defRPr sz="6000"/>
            </a:lvl1pPr>
          </a:lstStyle>
          <a:p>
            <a:pPr lvl="0">
              <a:defRPr sz="1800"/>
            </a:pPr>
            <a:r>
              <a:rPr sz="6000"/>
              <a:t>标题文本</a:t>
            </a:r>
          </a:p>
        </p:txBody>
      </p:sp>
      <p:sp>
        <p:nvSpPr>
          <p:cNvPr id="15" name="Shape 15"/>
          <p:cNvSpPr/>
          <p:nvPr>
            <p:ph type="body" idx="1"/>
          </p:nvPr>
        </p:nvSpPr>
        <p:spPr>
          <a:xfrm>
            <a:off x="831850" y="4589462"/>
            <a:ext cx="10515600" cy="226853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pPr lvl="0">
              <a:defRPr sz="1800">
                <a:solidFill>
                  <a:srgbClr val="000000"/>
                </a:solidFill>
              </a:defRPr>
            </a:pPr>
            <a:r>
              <a:rPr sz="2400">
                <a:solidFill>
                  <a:srgbClr val="888888"/>
                </a:solidFill>
              </a:rPr>
              <a:t>正文级别 1</a:t>
            </a:r>
            <a:endParaRPr sz="2400">
              <a:solidFill>
                <a:srgbClr val="888888"/>
              </a:solidFill>
            </a:endParaRPr>
          </a:p>
          <a:p>
            <a:pPr lvl="1">
              <a:defRPr sz="1800">
                <a:solidFill>
                  <a:srgbClr val="000000"/>
                </a:solidFill>
              </a:defRPr>
            </a:pPr>
            <a:r>
              <a:rPr sz="2400">
                <a:solidFill>
                  <a:srgbClr val="888888"/>
                </a:solidFill>
              </a:rPr>
              <a:t>正文级别 2</a:t>
            </a:r>
            <a:endParaRPr sz="2400">
              <a:solidFill>
                <a:srgbClr val="888888"/>
              </a:solidFill>
            </a:endParaRPr>
          </a:p>
          <a:p>
            <a:pPr lvl="2">
              <a:defRPr sz="1800">
                <a:solidFill>
                  <a:srgbClr val="000000"/>
                </a:solidFill>
              </a:defRPr>
            </a:pPr>
            <a:r>
              <a:rPr sz="2400">
                <a:solidFill>
                  <a:srgbClr val="888888"/>
                </a:solidFill>
              </a:rPr>
              <a:t>正文级别 3</a:t>
            </a:r>
            <a:endParaRPr sz="2400">
              <a:solidFill>
                <a:srgbClr val="888888"/>
              </a:solidFill>
            </a:endParaRPr>
          </a:p>
          <a:p>
            <a:pPr lvl="3">
              <a:defRPr sz="1800">
                <a:solidFill>
                  <a:srgbClr val="000000"/>
                </a:solidFill>
              </a:defRPr>
            </a:pPr>
            <a:r>
              <a:rPr sz="2400">
                <a:solidFill>
                  <a:srgbClr val="888888"/>
                </a:solidFill>
              </a:rPr>
              <a:t>正文级别 4</a:t>
            </a:r>
            <a:endParaRPr sz="2400">
              <a:solidFill>
                <a:srgbClr val="888888"/>
              </a:solidFill>
            </a:endParaRPr>
          </a:p>
          <a:p>
            <a:pPr lvl="4">
              <a:defRPr sz="1800">
                <a:solidFill>
                  <a:srgbClr val="000000"/>
                </a:solidFill>
              </a:defRPr>
            </a:pPr>
            <a:r>
              <a:rPr sz="2400">
                <a:solidFill>
                  <a:srgbClr val="888888"/>
                </a:solidFill>
              </a:rPr>
              <a:t>正文级别 5</a:t>
            </a:r>
          </a:p>
        </p:txBody>
      </p:sp>
      <p:sp>
        <p:nvSpPr>
          <p:cNvPr id="16" name="Shape 16"/>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两栏内容">
    <p:spTree>
      <p:nvGrpSpPr>
        <p:cNvPr id="1" name=""/>
        <p:cNvGrpSpPr/>
        <p:nvPr/>
      </p:nvGrpSpPr>
      <p:grpSpPr>
        <a:xfrm>
          <a:off x="0" y="0"/>
          <a:ext cx="0" cy="0"/>
          <a:chOff x="0" y="0"/>
          <a:chExt cx="0" cy="0"/>
        </a:xfrm>
      </p:grpSpPr>
      <p:sp>
        <p:nvSpPr>
          <p:cNvPr id="18" name="Shape 18"/>
          <p:cNvSpPr/>
          <p:nvPr>
            <p:ph type="title"/>
          </p:nvPr>
        </p:nvSpPr>
        <p:spPr>
          <a:prstGeom prst="rect">
            <a:avLst/>
          </a:prstGeom>
        </p:spPr>
        <p:txBody>
          <a:bodyPr/>
          <a:lstStyle/>
          <a:p>
            <a:pPr lvl="0">
              <a:defRPr sz="1800"/>
            </a:pPr>
            <a:r>
              <a:rPr sz="4400"/>
              <a:t>标题文本</a:t>
            </a:r>
          </a:p>
        </p:txBody>
      </p:sp>
      <p:sp>
        <p:nvSpPr>
          <p:cNvPr id="19" name="Shape 19"/>
          <p:cNvSpPr/>
          <p:nvPr>
            <p:ph type="body" idx="1"/>
          </p:nvPr>
        </p:nvSpPr>
        <p:spPr>
          <a:xfrm>
            <a:off x="838200" y="1825625"/>
            <a:ext cx="5181600" cy="5032375"/>
          </a:xfrm>
          <a:prstGeom prst="rect">
            <a:avLst/>
          </a:prstGeom>
        </p:spPr>
        <p:txBody>
          <a:bodyPr/>
          <a:lstStyle/>
          <a:p>
            <a:pPr lvl="0">
              <a:defRPr sz="1800"/>
            </a:pPr>
            <a:r>
              <a:rPr sz="2800"/>
              <a:t>正文级别 1</a:t>
            </a:r>
            <a:endParaRPr sz="2800"/>
          </a:p>
          <a:p>
            <a:pPr lvl="1">
              <a:defRPr sz="1800"/>
            </a:pPr>
            <a:r>
              <a:rPr sz="2800"/>
              <a:t>正文级别 2</a:t>
            </a:r>
            <a:endParaRPr sz="2800"/>
          </a:p>
          <a:p>
            <a:pPr lvl="2">
              <a:defRPr sz="1800"/>
            </a:pPr>
            <a:r>
              <a:rPr sz="2800"/>
              <a:t>正文级别 3</a:t>
            </a:r>
            <a:endParaRPr sz="2800"/>
          </a:p>
          <a:p>
            <a:pPr lvl="3">
              <a:defRPr sz="1800"/>
            </a:pPr>
            <a:r>
              <a:rPr sz="2800"/>
              <a:t>正文级别 4</a:t>
            </a:r>
            <a:endParaRPr sz="2800"/>
          </a:p>
          <a:p>
            <a:pPr lvl="4">
              <a:defRPr sz="1800"/>
            </a:pPr>
            <a:r>
              <a:rPr sz="2800"/>
              <a:t>正文级别 5</a:t>
            </a:r>
          </a:p>
        </p:txBody>
      </p:sp>
      <p:sp>
        <p:nvSpPr>
          <p:cNvPr id="20" name="Shape 20"/>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比较">
    <p:spTree>
      <p:nvGrpSpPr>
        <p:cNvPr id="1" name=""/>
        <p:cNvGrpSpPr/>
        <p:nvPr/>
      </p:nvGrpSpPr>
      <p:grpSpPr>
        <a:xfrm>
          <a:off x="0" y="0"/>
          <a:ext cx="0" cy="0"/>
          <a:chOff x="0" y="0"/>
          <a:chExt cx="0" cy="0"/>
        </a:xfrm>
      </p:grpSpPr>
      <p:sp>
        <p:nvSpPr>
          <p:cNvPr id="22" name="Shape 22"/>
          <p:cNvSpPr/>
          <p:nvPr>
            <p:ph type="title"/>
          </p:nvPr>
        </p:nvSpPr>
        <p:spPr>
          <a:xfrm>
            <a:off x="839787" y="365125"/>
            <a:ext cx="10515601" cy="1325563"/>
          </a:xfrm>
          <a:prstGeom prst="rect">
            <a:avLst/>
          </a:prstGeom>
        </p:spPr>
        <p:txBody>
          <a:bodyPr/>
          <a:lstStyle/>
          <a:p>
            <a:pPr lvl="0">
              <a:defRPr sz="1800"/>
            </a:pPr>
            <a:r>
              <a:rPr sz="4400"/>
              <a:t>标题文本</a:t>
            </a:r>
          </a:p>
        </p:txBody>
      </p:sp>
      <p:sp>
        <p:nvSpPr>
          <p:cNvPr id="23" name="Shape 23"/>
          <p:cNvSpPr/>
          <p:nvPr>
            <p:ph type="body" idx="1"/>
          </p:nvPr>
        </p:nvSpPr>
        <p:spPr>
          <a:xfrm>
            <a:off x="839787" y="1681163"/>
            <a:ext cx="5157789" cy="823913"/>
          </a:xfrm>
          <a:prstGeom prst="rect">
            <a:avLst/>
          </a:prstGeom>
        </p:spPr>
        <p:txBody>
          <a:bodyPr anchor="b"/>
          <a:lstStyle>
            <a:lvl1pPr marL="0" indent="0">
              <a:buSzTx/>
              <a:buFontTx/>
              <a:buNone/>
              <a:defRPr b="1" sz="2400"/>
            </a:lvl1pPr>
            <a:lvl2pPr marL="0" indent="457200">
              <a:buSzTx/>
              <a:buFontTx/>
              <a:buNone/>
              <a:defRPr b="1" sz="2400"/>
            </a:lvl2pPr>
            <a:lvl3pPr marL="0" indent="914400">
              <a:buSzTx/>
              <a:buFontTx/>
              <a:buNone/>
              <a:defRPr b="1" sz="2400"/>
            </a:lvl3pPr>
            <a:lvl4pPr marL="0" indent="1371600">
              <a:buSzTx/>
              <a:buFontTx/>
              <a:buNone/>
              <a:defRPr b="1" sz="2400"/>
            </a:lvl4pPr>
            <a:lvl5pPr marL="0" indent="1828800">
              <a:buSzTx/>
              <a:buFontTx/>
              <a:buNone/>
              <a:defRPr b="1" sz="2400"/>
            </a:lvl5pPr>
          </a:lstStyle>
          <a:p>
            <a:pPr lvl="0">
              <a:defRPr b="0" sz="1800"/>
            </a:pPr>
            <a:r>
              <a:rPr b="1" sz="2400"/>
              <a:t>正文级别 1</a:t>
            </a:r>
            <a:endParaRPr b="1" sz="2400"/>
          </a:p>
          <a:p>
            <a:pPr lvl="1">
              <a:defRPr b="0" sz="1800"/>
            </a:pPr>
            <a:r>
              <a:rPr b="1" sz="2400"/>
              <a:t>正文级别 2</a:t>
            </a:r>
            <a:endParaRPr b="1" sz="2400"/>
          </a:p>
          <a:p>
            <a:pPr lvl="2">
              <a:defRPr b="0" sz="1800"/>
            </a:pPr>
            <a:r>
              <a:rPr b="1" sz="2400"/>
              <a:t>正文级别 3</a:t>
            </a:r>
            <a:endParaRPr b="1" sz="2400"/>
          </a:p>
          <a:p>
            <a:pPr lvl="3">
              <a:defRPr b="0" sz="1800"/>
            </a:pPr>
            <a:r>
              <a:rPr b="1" sz="2400"/>
              <a:t>正文级别 4</a:t>
            </a:r>
            <a:endParaRPr b="1" sz="2400"/>
          </a:p>
          <a:p>
            <a:pPr lvl="4">
              <a:defRPr b="0" sz="1800"/>
            </a:pPr>
            <a:r>
              <a:rPr b="1" sz="2400"/>
              <a:t>正文级别 5</a:t>
            </a:r>
          </a:p>
        </p:txBody>
      </p:sp>
      <p:sp>
        <p:nvSpPr>
          <p:cNvPr id="24" name="Shape 24"/>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仅标题">
    <p:spTree>
      <p:nvGrpSpPr>
        <p:cNvPr id="1" name=""/>
        <p:cNvGrpSpPr/>
        <p:nvPr/>
      </p:nvGrpSpPr>
      <p:grpSpPr>
        <a:xfrm>
          <a:off x="0" y="0"/>
          <a:ext cx="0" cy="0"/>
          <a:chOff x="0" y="0"/>
          <a:chExt cx="0" cy="0"/>
        </a:xfrm>
      </p:grpSpPr>
      <p:sp>
        <p:nvSpPr>
          <p:cNvPr id="26" name="Shape 26"/>
          <p:cNvSpPr/>
          <p:nvPr>
            <p:ph type="title"/>
          </p:nvPr>
        </p:nvSpPr>
        <p:spPr>
          <a:xfrm>
            <a:off x="838200" y="365125"/>
            <a:ext cx="10515600" cy="1325563"/>
          </a:xfrm>
          <a:prstGeom prst="rect">
            <a:avLst/>
          </a:prstGeom>
        </p:spPr>
        <p:txBody>
          <a:bodyPr/>
          <a:lstStyle/>
          <a:p>
            <a:pPr lvl="0">
              <a:defRPr sz="1800"/>
            </a:pPr>
            <a:r>
              <a:rPr sz="4400"/>
              <a:t>标题文本</a:t>
            </a:r>
          </a:p>
        </p:txBody>
      </p:sp>
      <p:sp>
        <p:nvSpPr>
          <p:cNvPr id="27" name="Shape 2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空白">
    <p:spTree>
      <p:nvGrpSpPr>
        <p:cNvPr id="1" name=""/>
        <p:cNvGrpSpPr/>
        <p:nvPr/>
      </p:nvGrpSpPr>
      <p:grpSpPr>
        <a:xfrm>
          <a:off x="0" y="0"/>
          <a:ext cx="0" cy="0"/>
          <a:chOff x="0" y="0"/>
          <a:chExt cx="0" cy="0"/>
        </a:xfrm>
      </p:grpSpPr>
      <p:sp>
        <p:nvSpPr>
          <p:cNvPr id="29" name="Shape 29"/>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内容与标题">
    <p:spTree>
      <p:nvGrpSpPr>
        <p:cNvPr id="1" name=""/>
        <p:cNvGrpSpPr/>
        <p:nvPr/>
      </p:nvGrpSpPr>
      <p:grpSpPr>
        <a:xfrm>
          <a:off x="0" y="0"/>
          <a:ext cx="0" cy="0"/>
          <a:chOff x="0" y="0"/>
          <a:chExt cx="0" cy="0"/>
        </a:xfrm>
      </p:grpSpPr>
      <p:sp>
        <p:nvSpPr>
          <p:cNvPr id="31" name="Shape 31"/>
          <p:cNvSpPr/>
          <p:nvPr>
            <p:ph type="title"/>
          </p:nvPr>
        </p:nvSpPr>
        <p:spPr>
          <a:xfrm>
            <a:off x="839787" y="0"/>
            <a:ext cx="3932239" cy="2057400"/>
          </a:xfrm>
          <a:prstGeom prst="rect">
            <a:avLst/>
          </a:prstGeom>
        </p:spPr>
        <p:txBody>
          <a:bodyPr anchor="b"/>
          <a:lstStyle>
            <a:lvl1pPr>
              <a:defRPr sz="3200"/>
            </a:lvl1pPr>
          </a:lstStyle>
          <a:p>
            <a:pPr lvl="0">
              <a:defRPr sz="1800"/>
            </a:pPr>
            <a:r>
              <a:rPr sz="3200"/>
              <a:t>标题文本</a:t>
            </a:r>
          </a:p>
        </p:txBody>
      </p:sp>
      <p:sp>
        <p:nvSpPr>
          <p:cNvPr id="32" name="Shape 32"/>
          <p:cNvSpPr/>
          <p:nvPr>
            <p:ph type="body" idx="1"/>
          </p:nvPr>
        </p:nvSpPr>
        <p:spPr>
          <a:xfrm>
            <a:off x="5183187" y="987425"/>
            <a:ext cx="6172201" cy="587057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pPr lvl="0">
              <a:defRPr sz="1800"/>
            </a:pPr>
            <a:r>
              <a:rPr sz="3200"/>
              <a:t>正文级别 1</a:t>
            </a:r>
            <a:endParaRPr sz="3200"/>
          </a:p>
          <a:p>
            <a:pPr lvl="1">
              <a:defRPr sz="1800"/>
            </a:pPr>
            <a:r>
              <a:rPr sz="3200"/>
              <a:t>正文级别 2</a:t>
            </a:r>
            <a:endParaRPr sz="3200"/>
          </a:p>
          <a:p>
            <a:pPr lvl="2">
              <a:defRPr sz="1800"/>
            </a:pPr>
            <a:r>
              <a:rPr sz="3200"/>
              <a:t>正文级别 3</a:t>
            </a:r>
            <a:endParaRPr sz="3200"/>
          </a:p>
          <a:p>
            <a:pPr lvl="3">
              <a:defRPr sz="1800"/>
            </a:pPr>
            <a:r>
              <a:rPr sz="3200"/>
              <a:t>正文级别 4</a:t>
            </a:r>
            <a:endParaRPr sz="3200"/>
          </a:p>
          <a:p>
            <a:pPr lvl="4">
              <a:defRPr sz="1800"/>
            </a:pPr>
            <a:r>
              <a:rPr sz="3200"/>
              <a:t>正文级别 5</a:t>
            </a:r>
          </a:p>
        </p:txBody>
      </p:sp>
      <p:sp>
        <p:nvSpPr>
          <p:cNvPr id="33" name="Shape 33"/>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图片与标题">
    <p:spTree>
      <p:nvGrpSpPr>
        <p:cNvPr id="1" name=""/>
        <p:cNvGrpSpPr/>
        <p:nvPr/>
      </p:nvGrpSpPr>
      <p:grpSpPr>
        <a:xfrm>
          <a:off x="0" y="0"/>
          <a:ext cx="0" cy="0"/>
          <a:chOff x="0" y="0"/>
          <a:chExt cx="0" cy="0"/>
        </a:xfrm>
      </p:grpSpPr>
      <p:sp>
        <p:nvSpPr>
          <p:cNvPr id="35" name="Shape 35"/>
          <p:cNvSpPr/>
          <p:nvPr>
            <p:ph type="title"/>
          </p:nvPr>
        </p:nvSpPr>
        <p:spPr>
          <a:xfrm>
            <a:off x="839787" y="0"/>
            <a:ext cx="3932239" cy="2057400"/>
          </a:xfrm>
          <a:prstGeom prst="rect">
            <a:avLst/>
          </a:prstGeom>
        </p:spPr>
        <p:txBody>
          <a:bodyPr anchor="b"/>
          <a:lstStyle>
            <a:lvl1pPr>
              <a:defRPr sz="3200"/>
            </a:lvl1pPr>
          </a:lstStyle>
          <a:p>
            <a:pPr lvl="0">
              <a:defRPr sz="1800"/>
            </a:pPr>
            <a:r>
              <a:rPr sz="3200"/>
              <a:t>标题文本</a:t>
            </a:r>
          </a:p>
        </p:txBody>
      </p:sp>
      <p:sp>
        <p:nvSpPr>
          <p:cNvPr id="36" name="Shape 36"/>
          <p:cNvSpPr/>
          <p:nvPr>
            <p:ph type="body" idx="1"/>
          </p:nvPr>
        </p:nvSpPr>
        <p:spPr>
          <a:xfrm>
            <a:off x="839787" y="2057400"/>
            <a:ext cx="3932239" cy="4800600"/>
          </a:xfrm>
          <a:prstGeom prst="rect">
            <a:avLst/>
          </a:prstGeom>
        </p:spPr>
        <p:txBody>
          <a:bodyPr/>
          <a:lstStyle>
            <a:lvl1pPr marL="0" indent="0">
              <a:buSzTx/>
              <a:buFontTx/>
              <a:buNone/>
              <a:defRPr sz="1600"/>
            </a:lvl1pPr>
            <a:lvl2pPr marL="0" indent="457200">
              <a:buSzTx/>
              <a:buFontTx/>
              <a:buNone/>
              <a:defRPr sz="1600"/>
            </a:lvl2pPr>
            <a:lvl3pPr marL="0" indent="914400">
              <a:buSzTx/>
              <a:buFontTx/>
              <a:buNone/>
              <a:defRPr sz="1600"/>
            </a:lvl3pPr>
            <a:lvl4pPr marL="0" indent="1371600">
              <a:buSzTx/>
              <a:buFontTx/>
              <a:buNone/>
              <a:defRPr sz="1600"/>
            </a:lvl4pPr>
            <a:lvl5pPr marL="0" indent="1828800">
              <a:buSzTx/>
              <a:buFontTx/>
              <a:buNone/>
              <a:defRPr sz="1600"/>
            </a:lvl5pPr>
          </a:lstStyle>
          <a:p>
            <a:pPr lvl="0">
              <a:defRPr sz="1800"/>
            </a:pPr>
            <a:r>
              <a:rPr sz="1600"/>
              <a:t>正文级别 1</a:t>
            </a:r>
            <a:endParaRPr sz="1600"/>
          </a:p>
          <a:p>
            <a:pPr lvl="1">
              <a:defRPr sz="1800"/>
            </a:pPr>
            <a:r>
              <a:rPr sz="1600"/>
              <a:t>正文级别 2</a:t>
            </a:r>
            <a:endParaRPr sz="1600"/>
          </a:p>
          <a:p>
            <a:pPr lvl="2">
              <a:defRPr sz="1800"/>
            </a:pPr>
            <a:r>
              <a:rPr sz="1600"/>
              <a:t>正文级别 3</a:t>
            </a:r>
            <a:endParaRPr sz="1600"/>
          </a:p>
          <a:p>
            <a:pPr lvl="3">
              <a:defRPr sz="1800"/>
            </a:pPr>
            <a:r>
              <a:rPr sz="1600"/>
              <a:t>正文级别 4</a:t>
            </a:r>
            <a:endParaRPr sz="1600"/>
          </a:p>
          <a:p>
            <a:pPr lvl="4">
              <a:defRPr sz="1800"/>
            </a:pPr>
            <a:r>
              <a:rPr sz="1600"/>
              <a:t>正文级别 5</a:t>
            </a:r>
          </a:p>
        </p:txBody>
      </p:sp>
      <p:sp>
        <p:nvSpPr>
          <p:cNvPr id="37" name="Shape 37"/>
          <p:cNvSpPr/>
          <p:nvPr>
            <p:ph type="sldNum" sz="quarter" idx="2"/>
          </p:nvPr>
        </p:nvSpPr>
        <p:spPr>
          <a:prstGeom prst="rect">
            <a:avLst/>
          </a:prstGeom>
        </p:spPr>
        <p:txBody>
          <a:bodyPr/>
          <a:lstStyle/>
          <a:p>
            <a:pPr lvl="0"/>
            <a:fld id="{86CB4B4D-7CA3-9044-876B-883B54F8677D}" type="slidenum"/>
          </a:p>
        </p:txBody>
      </p:sp>
    </p:spTree>
  </p:cSld>
  <p:clrMapOvr>
    <a:masterClrMapping/>
  </p:clrMapOvr>
  <p:transitio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Shape 2"/>
          <p:cNvSpPr/>
          <p:nvPr>
            <p:ph type="title"/>
          </p:nvPr>
        </p:nvSpPr>
        <p:spPr>
          <a:xfrm>
            <a:off x="838200" y="230187"/>
            <a:ext cx="10515600" cy="1595439"/>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lvl="0">
              <a:defRPr sz="1800"/>
            </a:pPr>
            <a:r>
              <a:rPr sz="4400"/>
              <a:t>标题文本</a:t>
            </a:r>
          </a:p>
        </p:txBody>
      </p:sp>
      <p:sp>
        <p:nvSpPr>
          <p:cNvPr id="3" name="Shape 3"/>
          <p:cNvSpPr/>
          <p:nvPr>
            <p:ph type="body" idx="1"/>
          </p:nvPr>
        </p:nvSpPr>
        <p:spPr>
          <a:xfrm>
            <a:off x="838200" y="1825625"/>
            <a:ext cx="10515600" cy="503237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0">
              <a:defRPr sz="1800"/>
            </a:pPr>
            <a:r>
              <a:rPr sz="2800"/>
              <a:t>正文级别 1</a:t>
            </a:r>
            <a:endParaRPr sz="2800"/>
          </a:p>
          <a:p>
            <a:pPr lvl="1">
              <a:defRPr sz="1800"/>
            </a:pPr>
            <a:r>
              <a:rPr sz="2800"/>
              <a:t>正文级别 2</a:t>
            </a:r>
            <a:endParaRPr sz="2800"/>
          </a:p>
          <a:p>
            <a:pPr lvl="2">
              <a:defRPr sz="1800"/>
            </a:pPr>
            <a:r>
              <a:rPr sz="2800"/>
              <a:t>正文级别 3</a:t>
            </a:r>
            <a:endParaRPr sz="2800"/>
          </a:p>
          <a:p>
            <a:pPr lvl="3">
              <a:defRPr sz="1800"/>
            </a:pPr>
            <a:r>
              <a:rPr sz="2800"/>
              <a:t>正文级别 4</a:t>
            </a:r>
            <a:endParaRPr sz="2800"/>
          </a:p>
          <a:p>
            <a:pPr lvl="4">
              <a:defRPr sz="1800"/>
            </a:pPr>
            <a:r>
              <a:rPr sz="2800"/>
              <a:t>正文级别 5</a:t>
            </a:r>
          </a:p>
        </p:txBody>
      </p:sp>
      <p:sp>
        <p:nvSpPr>
          <p:cNvPr id="4" name="Shape 4"/>
          <p:cNvSpPr/>
          <p:nvPr>
            <p:ph type="sldNum" sz="quarter" idx="2"/>
          </p:nvPr>
        </p:nvSpPr>
        <p:spPr>
          <a:xfrm>
            <a:off x="8610600" y="6404292"/>
            <a:ext cx="2743200" cy="269241"/>
          </a:xfrm>
          <a:prstGeom prst="rect">
            <a:avLst/>
          </a:prstGeom>
          <a:ln w="12700">
            <a:miter lim="400000"/>
          </a:ln>
        </p:spPr>
        <p:txBody>
          <a:bodyPr lIns="45719" rIns="45719" anchor="ctr">
            <a:spAutoFit/>
          </a:bodyPr>
          <a:lstStyle>
            <a:lvl1pPr algn="r">
              <a:defRPr sz="1200">
                <a:solidFill>
                  <a:srgbClr val="888888"/>
                </a:solidFill>
              </a:defRPr>
            </a:lvl1pPr>
          </a:lstStyle>
          <a:p>
            <a:pPr lvl="0"/>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spd="med" advClick="1"/>
  <p:txStyles>
    <p:titleStyle>
      <a:lvl1pPr>
        <a:lnSpc>
          <a:spcPct val="90000"/>
        </a:lnSpc>
        <a:defRPr sz="4400">
          <a:latin typeface="等线 Light"/>
          <a:ea typeface="等线 Light"/>
          <a:cs typeface="等线 Light"/>
          <a:sym typeface="等线 Light"/>
        </a:defRPr>
      </a:lvl1pPr>
      <a:lvl2pPr>
        <a:lnSpc>
          <a:spcPct val="90000"/>
        </a:lnSpc>
        <a:defRPr sz="4400">
          <a:latin typeface="等线 Light"/>
          <a:ea typeface="等线 Light"/>
          <a:cs typeface="等线 Light"/>
          <a:sym typeface="等线 Light"/>
        </a:defRPr>
      </a:lvl2pPr>
      <a:lvl3pPr>
        <a:lnSpc>
          <a:spcPct val="90000"/>
        </a:lnSpc>
        <a:defRPr sz="4400">
          <a:latin typeface="等线 Light"/>
          <a:ea typeface="等线 Light"/>
          <a:cs typeface="等线 Light"/>
          <a:sym typeface="等线 Light"/>
        </a:defRPr>
      </a:lvl3pPr>
      <a:lvl4pPr>
        <a:lnSpc>
          <a:spcPct val="90000"/>
        </a:lnSpc>
        <a:defRPr sz="4400">
          <a:latin typeface="等线 Light"/>
          <a:ea typeface="等线 Light"/>
          <a:cs typeface="等线 Light"/>
          <a:sym typeface="等线 Light"/>
        </a:defRPr>
      </a:lvl4pPr>
      <a:lvl5pPr>
        <a:lnSpc>
          <a:spcPct val="90000"/>
        </a:lnSpc>
        <a:defRPr sz="4400">
          <a:latin typeface="等线 Light"/>
          <a:ea typeface="等线 Light"/>
          <a:cs typeface="等线 Light"/>
          <a:sym typeface="等线 Light"/>
        </a:defRPr>
      </a:lvl5pPr>
      <a:lvl6pPr>
        <a:lnSpc>
          <a:spcPct val="90000"/>
        </a:lnSpc>
        <a:defRPr sz="4400">
          <a:latin typeface="等线 Light"/>
          <a:ea typeface="等线 Light"/>
          <a:cs typeface="等线 Light"/>
          <a:sym typeface="等线 Light"/>
        </a:defRPr>
      </a:lvl6pPr>
      <a:lvl7pPr>
        <a:lnSpc>
          <a:spcPct val="90000"/>
        </a:lnSpc>
        <a:defRPr sz="4400">
          <a:latin typeface="等线 Light"/>
          <a:ea typeface="等线 Light"/>
          <a:cs typeface="等线 Light"/>
          <a:sym typeface="等线 Light"/>
        </a:defRPr>
      </a:lvl7pPr>
      <a:lvl8pPr>
        <a:lnSpc>
          <a:spcPct val="90000"/>
        </a:lnSpc>
        <a:defRPr sz="4400">
          <a:latin typeface="等线 Light"/>
          <a:ea typeface="等线 Light"/>
          <a:cs typeface="等线 Light"/>
          <a:sym typeface="等线 Light"/>
        </a:defRPr>
      </a:lvl8pPr>
      <a:lvl9pPr>
        <a:lnSpc>
          <a:spcPct val="90000"/>
        </a:lnSpc>
        <a:defRPr sz="4400">
          <a:latin typeface="等线 Light"/>
          <a:ea typeface="等线 Light"/>
          <a:cs typeface="等线 Light"/>
          <a:sym typeface="等线 Light"/>
        </a:defRPr>
      </a:lvl9pPr>
    </p:titleStyle>
    <p:bodyStyle>
      <a:lvl1pPr marL="228600" indent="-228600">
        <a:lnSpc>
          <a:spcPct val="90000"/>
        </a:lnSpc>
        <a:spcBef>
          <a:spcPts val="1000"/>
        </a:spcBef>
        <a:buSzPct val="100000"/>
        <a:buFont typeface="Arial"/>
        <a:buChar char="•"/>
        <a:defRPr sz="2800">
          <a:latin typeface="等线"/>
          <a:ea typeface="等线"/>
          <a:cs typeface="等线"/>
          <a:sym typeface="等线"/>
        </a:defRPr>
      </a:lvl1pPr>
      <a:lvl2pPr marL="723900" indent="-266700">
        <a:lnSpc>
          <a:spcPct val="90000"/>
        </a:lnSpc>
        <a:spcBef>
          <a:spcPts val="1000"/>
        </a:spcBef>
        <a:buSzPct val="100000"/>
        <a:buFont typeface="Arial"/>
        <a:buChar char="•"/>
        <a:defRPr sz="2800">
          <a:latin typeface="等线"/>
          <a:ea typeface="等线"/>
          <a:cs typeface="等线"/>
          <a:sym typeface="等线"/>
        </a:defRPr>
      </a:lvl2pPr>
      <a:lvl3pPr marL="1234439" indent="-320039">
        <a:lnSpc>
          <a:spcPct val="90000"/>
        </a:lnSpc>
        <a:spcBef>
          <a:spcPts val="1000"/>
        </a:spcBef>
        <a:buSzPct val="100000"/>
        <a:buFont typeface="Arial"/>
        <a:buChar char="•"/>
        <a:defRPr sz="2800">
          <a:latin typeface="等线"/>
          <a:ea typeface="等线"/>
          <a:cs typeface="等线"/>
          <a:sym typeface="等线"/>
        </a:defRPr>
      </a:lvl3pPr>
      <a:lvl4pPr marL="1727200" indent="-355600">
        <a:lnSpc>
          <a:spcPct val="90000"/>
        </a:lnSpc>
        <a:spcBef>
          <a:spcPts val="1000"/>
        </a:spcBef>
        <a:buSzPct val="100000"/>
        <a:buFont typeface="Arial"/>
        <a:buChar char="•"/>
        <a:defRPr sz="2800">
          <a:latin typeface="等线"/>
          <a:ea typeface="等线"/>
          <a:cs typeface="等线"/>
          <a:sym typeface="等线"/>
        </a:defRPr>
      </a:lvl4pPr>
      <a:lvl5pPr marL="2184400" indent="-355600">
        <a:lnSpc>
          <a:spcPct val="90000"/>
        </a:lnSpc>
        <a:spcBef>
          <a:spcPts val="1000"/>
        </a:spcBef>
        <a:buSzPct val="100000"/>
        <a:buFont typeface="Arial"/>
        <a:buChar char="•"/>
        <a:defRPr sz="2800">
          <a:latin typeface="等线"/>
          <a:ea typeface="等线"/>
          <a:cs typeface="等线"/>
          <a:sym typeface="等线"/>
        </a:defRPr>
      </a:lvl5pPr>
      <a:lvl6pPr marL="2641600" indent="-355600">
        <a:lnSpc>
          <a:spcPct val="90000"/>
        </a:lnSpc>
        <a:spcBef>
          <a:spcPts val="1000"/>
        </a:spcBef>
        <a:buSzPct val="100000"/>
        <a:buFont typeface="Arial"/>
        <a:buChar char="•"/>
        <a:defRPr sz="2800">
          <a:latin typeface="等线"/>
          <a:ea typeface="等线"/>
          <a:cs typeface="等线"/>
          <a:sym typeface="等线"/>
        </a:defRPr>
      </a:lvl6pPr>
      <a:lvl7pPr marL="3098800" indent="-355600">
        <a:lnSpc>
          <a:spcPct val="90000"/>
        </a:lnSpc>
        <a:spcBef>
          <a:spcPts val="1000"/>
        </a:spcBef>
        <a:buSzPct val="100000"/>
        <a:buFont typeface="Arial"/>
        <a:buChar char="•"/>
        <a:defRPr sz="2800">
          <a:latin typeface="等线"/>
          <a:ea typeface="等线"/>
          <a:cs typeface="等线"/>
          <a:sym typeface="等线"/>
        </a:defRPr>
      </a:lvl7pPr>
      <a:lvl8pPr marL="3556000" indent="-355600">
        <a:lnSpc>
          <a:spcPct val="90000"/>
        </a:lnSpc>
        <a:spcBef>
          <a:spcPts val="1000"/>
        </a:spcBef>
        <a:buSzPct val="100000"/>
        <a:buFont typeface="Arial"/>
        <a:buChar char="•"/>
        <a:defRPr sz="2800">
          <a:latin typeface="等线"/>
          <a:ea typeface="等线"/>
          <a:cs typeface="等线"/>
          <a:sym typeface="等线"/>
        </a:defRPr>
      </a:lvl8pPr>
      <a:lvl9pPr marL="4013200" indent="-355600">
        <a:lnSpc>
          <a:spcPct val="90000"/>
        </a:lnSpc>
        <a:spcBef>
          <a:spcPts val="1000"/>
        </a:spcBef>
        <a:buSzPct val="100000"/>
        <a:buFont typeface="Arial"/>
        <a:buChar char="•"/>
        <a:defRPr sz="2800">
          <a:latin typeface="等线"/>
          <a:ea typeface="等线"/>
          <a:cs typeface="等线"/>
          <a:sym typeface="等线"/>
        </a:defRPr>
      </a:lvl9pPr>
    </p:bodyStyle>
    <p:otherStyle>
      <a:lvl1pPr algn="r">
        <a:defRPr sz="1200">
          <a:solidFill>
            <a:schemeClr val="tx1"/>
          </a:solidFill>
          <a:latin typeface="+mn-lt"/>
          <a:ea typeface="+mn-ea"/>
          <a:cs typeface="+mn-cs"/>
          <a:sym typeface="等线"/>
        </a:defRPr>
      </a:lvl1pPr>
      <a:lvl2pPr indent="457200" algn="r">
        <a:defRPr sz="1200">
          <a:solidFill>
            <a:schemeClr val="tx1"/>
          </a:solidFill>
          <a:latin typeface="+mn-lt"/>
          <a:ea typeface="+mn-ea"/>
          <a:cs typeface="+mn-cs"/>
          <a:sym typeface="等线"/>
        </a:defRPr>
      </a:lvl2pPr>
      <a:lvl3pPr indent="914400" algn="r">
        <a:defRPr sz="1200">
          <a:solidFill>
            <a:schemeClr val="tx1"/>
          </a:solidFill>
          <a:latin typeface="+mn-lt"/>
          <a:ea typeface="+mn-ea"/>
          <a:cs typeface="+mn-cs"/>
          <a:sym typeface="等线"/>
        </a:defRPr>
      </a:lvl3pPr>
      <a:lvl4pPr indent="1371600" algn="r">
        <a:defRPr sz="1200">
          <a:solidFill>
            <a:schemeClr val="tx1"/>
          </a:solidFill>
          <a:latin typeface="+mn-lt"/>
          <a:ea typeface="+mn-ea"/>
          <a:cs typeface="+mn-cs"/>
          <a:sym typeface="等线"/>
        </a:defRPr>
      </a:lvl4pPr>
      <a:lvl5pPr indent="1828800" algn="r">
        <a:defRPr sz="1200">
          <a:solidFill>
            <a:schemeClr val="tx1"/>
          </a:solidFill>
          <a:latin typeface="+mn-lt"/>
          <a:ea typeface="+mn-ea"/>
          <a:cs typeface="+mn-cs"/>
          <a:sym typeface="等线"/>
        </a:defRPr>
      </a:lvl5pPr>
      <a:lvl6pPr indent="2286000" algn="r">
        <a:defRPr sz="1200">
          <a:solidFill>
            <a:schemeClr val="tx1"/>
          </a:solidFill>
          <a:latin typeface="+mn-lt"/>
          <a:ea typeface="+mn-ea"/>
          <a:cs typeface="+mn-cs"/>
          <a:sym typeface="等线"/>
        </a:defRPr>
      </a:lvl6pPr>
      <a:lvl7pPr indent="2743200" algn="r">
        <a:defRPr sz="1200">
          <a:solidFill>
            <a:schemeClr val="tx1"/>
          </a:solidFill>
          <a:latin typeface="+mn-lt"/>
          <a:ea typeface="+mn-ea"/>
          <a:cs typeface="+mn-cs"/>
          <a:sym typeface="等线"/>
        </a:defRPr>
      </a:lvl7pPr>
      <a:lvl8pPr indent="3200400" algn="r">
        <a:defRPr sz="1200">
          <a:solidFill>
            <a:schemeClr val="tx1"/>
          </a:solidFill>
          <a:latin typeface="+mn-lt"/>
          <a:ea typeface="+mn-ea"/>
          <a:cs typeface="+mn-cs"/>
          <a:sym typeface="等线"/>
        </a:defRPr>
      </a:lvl8pPr>
      <a:lvl9pPr indent="3657600" algn="r">
        <a:defRPr sz="1200">
          <a:solidFill>
            <a:schemeClr val="tx1"/>
          </a:solidFill>
          <a:latin typeface="+mn-lt"/>
          <a:ea typeface="+mn-ea"/>
          <a:cs typeface="+mn-cs"/>
          <a:sym typeface="等线"/>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baike.baidu.com/item/%E6%AD%A3%E4%B9%89%E6%84%9F/897621" TargetMode="External"/><Relationship Id="rId3" Type="http://schemas.openxmlformats.org/officeDocument/2006/relationships/hyperlink" Target="https://baike.baidu.com/item/%E5%8D%A1%E6%B4%9B%E6%96%AF%E4%B8%89%E4%B8%96/3791571" TargetMode="External"/><Relationship Id="rId4" Type="http://schemas.openxmlformats.org/officeDocument/2006/relationships/hyperlink" Target="https://baike.baidu.com/item/%E5%A4%A7%E5%AD%A6%E7%B2%BE%E7%A5%9E/5962021" TargetMode="Externa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9" name="Shape 49"/>
          <p:cNvSpPr/>
          <p:nvPr>
            <p:ph type="body" idx="1"/>
          </p:nvPr>
        </p:nvSpPr>
        <p:spPr>
          <a:xfrm>
            <a:off x="3361764" y="4285786"/>
            <a:ext cx="6808256" cy="1711602"/>
          </a:xfrm>
          <a:prstGeom prst="rect">
            <a:avLst/>
          </a:prstGeom>
        </p:spPr>
        <p:txBody>
          <a:bodyPr/>
          <a:lstStyle/>
          <a:p>
            <a:pPr lvl="0">
              <a:lnSpc>
                <a:spcPct val="72000"/>
              </a:lnSpc>
              <a:defRPr sz="1800"/>
            </a:pPr>
            <a:endParaRPr sz="700"/>
          </a:p>
          <a:p>
            <a:pPr lvl="0">
              <a:lnSpc>
                <a:spcPct val="72000"/>
              </a:lnSpc>
              <a:defRPr sz="1800"/>
            </a:pPr>
            <a:endParaRPr sz="700"/>
          </a:p>
          <a:p>
            <a:pPr lvl="0" algn="l">
              <a:lnSpc>
                <a:spcPct val="72000"/>
              </a:lnSpc>
              <a:defRPr sz="1800"/>
            </a:pPr>
            <a:r>
              <a:rPr sz="3100">
                <a:latin typeface="Heiti SC Light"/>
                <a:ea typeface="Heiti SC Light"/>
                <a:cs typeface="Heiti SC Light"/>
                <a:sym typeface="Heiti SC Light"/>
              </a:rPr>
              <a:t>学号：</a:t>
            </a:r>
            <a:r>
              <a:rPr sz="3100"/>
              <a:t>201516017</a:t>
            </a:r>
            <a:r>
              <a:rPr sz="3100"/>
              <a:t>  </a:t>
            </a:r>
            <a:r>
              <a:rPr sz="3100">
                <a:latin typeface="Heiti SC Light"/>
                <a:ea typeface="Heiti SC Light"/>
                <a:cs typeface="Heiti SC Light"/>
                <a:sym typeface="Heiti SC Light"/>
              </a:rPr>
              <a:t>姓名：张颖奇</a:t>
            </a:r>
            <a:endParaRPr sz="9600"/>
          </a:p>
          <a:p>
            <a:pPr lvl="0" algn="l">
              <a:lnSpc>
                <a:spcPct val="72000"/>
              </a:lnSpc>
              <a:defRPr sz="1800"/>
            </a:pPr>
            <a:r>
              <a:rPr sz="3100">
                <a:latin typeface="Heiti SC Light"/>
                <a:ea typeface="Heiti SC Light"/>
                <a:cs typeface="Heiti SC Light"/>
                <a:sym typeface="Heiti SC Light"/>
              </a:rPr>
              <a:t>学院：外语学院    专业：西班牙语</a:t>
            </a:r>
          </a:p>
        </p:txBody>
      </p:sp>
      <p:sp>
        <p:nvSpPr>
          <p:cNvPr id="50" name="Shape 50"/>
          <p:cNvSpPr/>
          <p:nvPr>
            <p:ph type="title"/>
          </p:nvPr>
        </p:nvSpPr>
        <p:spPr>
          <a:xfrm>
            <a:off x="704052" y="1295124"/>
            <a:ext cx="10837682" cy="2479676"/>
          </a:xfrm>
          <a:prstGeom prst="rect">
            <a:avLst/>
          </a:prstGeom>
        </p:spPr>
        <p:txBody>
          <a:bodyPr/>
          <a:lstStyle/>
          <a:p>
            <a:pPr lvl="0">
              <a:defRPr sz="1800"/>
            </a:pPr>
            <a:r>
              <a:rPr b="1" sz="4800"/>
              <a:t>西班牙马德里卡洛斯三世大学交流总结</a:t>
            </a:r>
            <a:br>
              <a:rPr b="1" sz="4800"/>
            </a:br>
            <a:br>
              <a:rPr b="1" sz="4800"/>
            </a:br>
            <a:r>
              <a:rPr b="1" sz="4800"/>
              <a:t>Universidad de Carlos III de Madrid</a:t>
            </a:r>
          </a:p>
        </p:txBody>
      </p:sp>
    </p:spTree>
  </p:cSld>
  <p:clrMapOvr>
    <a:masterClrMapping/>
  </p:clrMapOvr>
  <p:transitio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 name="Shape 7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
        <p:nvSpPr>
          <p:cNvPr id="78" name="Shape 78"/>
          <p:cNvSpPr/>
          <p:nvPr>
            <p:ph type="title"/>
          </p:nvPr>
        </p:nvSpPr>
        <p:spPr>
          <a:xfrm>
            <a:off x="1524000" y="863600"/>
            <a:ext cx="9144000" cy="3509963"/>
          </a:xfrm>
          <a:prstGeom prst="rect">
            <a:avLst/>
          </a:prstGeom>
        </p:spPr>
        <p:txBody>
          <a:bodyPr/>
          <a:lstStyle/>
          <a:p>
            <a:pPr lvl="0">
              <a:defRPr sz="1800"/>
            </a:pPr>
            <a:r>
              <a:rPr b="1" sz="4000"/>
              <a:t>PART 2  </a:t>
            </a:r>
            <a:r>
              <a:rPr b="1" sz="4000"/>
              <a:t>马德里的衣食住行</a:t>
            </a:r>
            <a:br>
              <a:rPr b="1" sz="4000"/>
            </a:br>
          </a:p>
        </p:txBody>
      </p:sp>
      <p:pic>
        <p:nvPicPr>
          <p:cNvPr id="79" name="40521c4443957d9c9fd5e8d7f1135d5c.jpg"/>
          <p:cNvPicPr/>
          <p:nvPr/>
        </p:nvPicPr>
        <p:blipFill>
          <a:blip r:embed="rId2">
            <a:extLst/>
          </a:blip>
          <a:stretch>
            <a:fillRect/>
          </a:stretch>
        </p:blipFill>
        <p:spPr>
          <a:xfrm>
            <a:off x="438596" y="341808"/>
            <a:ext cx="2610173" cy="2610174"/>
          </a:xfrm>
          <a:prstGeom prst="rect">
            <a:avLst/>
          </a:prstGeom>
          <a:ln w="12700">
            <a:miter lim="400000"/>
          </a:ln>
        </p:spPr>
      </p:pic>
    </p:spTree>
  </p:cSld>
  <p:clrMapOvr>
    <a:masterClrMapping/>
  </p:clrMapOvr>
  <p:transitio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 name="Shape 81"/>
          <p:cNvSpPr/>
          <p:nvPr>
            <p:ph type="title"/>
          </p:nvPr>
        </p:nvSpPr>
        <p:spPr>
          <a:xfrm>
            <a:off x="838200" y="365125"/>
            <a:ext cx="10515600" cy="1325563"/>
          </a:xfrm>
          <a:prstGeom prst="rect">
            <a:avLst/>
          </a:prstGeom>
        </p:spPr>
        <p:txBody>
          <a:bodyPr/>
          <a:lstStyle>
            <a:lvl1pPr>
              <a:defRPr b="1"/>
            </a:lvl1pPr>
          </a:lstStyle>
          <a:p>
            <a:pPr lvl="0">
              <a:defRPr b="0" sz="1800"/>
            </a:pPr>
            <a:r>
              <a:rPr b="1" sz="4400"/>
              <a:t>关于出行</a:t>
            </a:r>
          </a:p>
        </p:txBody>
      </p:sp>
      <p:sp>
        <p:nvSpPr>
          <p:cNvPr id="82" name="Shape 82"/>
          <p:cNvSpPr/>
          <p:nvPr>
            <p:ph type="body" idx="1"/>
          </p:nvPr>
        </p:nvSpPr>
        <p:spPr>
          <a:xfrm>
            <a:off x="838200" y="1825625"/>
            <a:ext cx="5162125" cy="4351338"/>
          </a:xfrm>
          <a:prstGeom prst="rect">
            <a:avLst/>
          </a:prstGeom>
        </p:spPr>
        <p:txBody>
          <a:bodyPr/>
          <a:lstStyle/>
          <a:p>
            <a:pPr lvl="0">
              <a:lnSpc>
                <a:spcPct val="135000"/>
              </a:lnSpc>
              <a:defRPr sz="1800"/>
            </a:pPr>
            <a:r>
              <a:rPr sz="2500"/>
              <a:t>1</a:t>
            </a:r>
            <a:r>
              <a:rPr sz="2500"/>
              <a:t>、Getafe：getafe主街上面有很多好吃的饭店</a:t>
            </a:r>
            <a:endParaRPr sz="2500"/>
          </a:p>
          <a:p>
            <a:pPr lvl="0">
              <a:lnSpc>
                <a:spcPct val="135000"/>
              </a:lnSpc>
              <a:defRPr sz="1800"/>
            </a:pPr>
            <a:r>
              <a:rPr sz="2500"/>
              <a:t>2</a:t>
            </a:r>
            <a:r>
              <a:rPr sz="2500"/>
              <a:t>、市中心：马德里的市中心</a:t>
            </a:r>
            <a:r>
              <a:rPr sz="2500"/>
              <a:t>sol</a:t>
            </a:r>
            <a:r>
              <a:rPr sz="2500"/>
              <a:t>离我们学校非常近，步行</a:t>
            </a:r>
            <a:r>
              <a:rPr sz="2500"/>
              <a:t>15</a:t>
            </a:r>
            <a:r>
              <a:rPr sz="2500"/>
              <a:t>分钟左右</a:t>
            </a:r>
            <a:r>
              <a:rPr sz="2500"/>
              <a:t>.</a:t>
            </a:r>
            <a:r>
              <a:rPr sz="2500"/>
              <a:t>那里有大商场和很多餐厅。附近的</a:t>
            </a:r>
            <a:r>
              <a:rPr sz="2500"/>
              <a:t>Mayor</a:t>
            </a:r>
            <a:r>
              <a:rPr sz="2500"/>
              <a:t>广场上也有很多吃的。</a:t>
            </a:r>
          </a:p>
        </p:txBody>
      </p:sp>
      <p:pic>
        <p:nvPicPr>
          <p:cNvPr id="83" name="image4.jpg"/>
          <p:cNvPicPr/>
          <p:nvPr/>
        </p:nvPicPr>
        <p:blipFill>
          <a:blip r:embed="rId2">
            <a:extLst/>
          </a:blip>
          <a:stretch>
            <a:fillRect/>
          </a:stretch>
        </p:blipFill>
        <p:spPr>
          <a:xfrm>
            <a:off x="6000324" y="1690688"/>
            <a:ext cx="5991598" cy="4008052"/>
          </a:xfrm>
          <a:prstGeom prst="rect">
            <a:avLst/>
          </a:prstGeom>
          <a:ln w="12700">
            <a:miter lim="400000"/>
          </a:ln>
        </p:spPr>
      </p:pic>
    </p:spTree>
  </p:cSld>
  <p:clrMapOvr>
    <a:masterClrMapping/>
  </p:clrMapOvr>
  <p:transitio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5" name="Shape 85"/>
          <p:cNvSpPr/>
          <p:nvPr>
            <p:ph type="title"/>
          </p:nvPr>
        </p:nvSpPr>
        <p:spPr>
          <a:xfrm>
            <a:off x="838200" y="365125"/>
            <a:ext cx="10515600" cy="1325563"/>
          </a:xfrm>
          <a:prstGeom prst="rect">
            <a:avLst/>
          </a:prstGeom>
        </p:spPr>
        <p:txBody>
          <a:bodyPr/>
          <a:lstStyle>
            <a:lvl1pPr>
              <a:defRPr b="1"/>
            </a:lvl1pPr>
          </a:lstStyle>
          <a:p>
            <a:pPr lvl="0">
              <a:defRPr b="0" sz="1800"/>
            </a:pPr>
            <a:r>
              <a:rPr b="1" sz="4400"/>
              <a:t>关于吃</a:t>
            </a:r>
          </a:p>
        </p:txBody>
      </p:sp>
      <p:sp>
        <p:nvSpPr>
          <p:cNvPr id="86" name="Shape 86"/>
          <p:cNvSpPr/>
          <p:nvPr>
            <p:ph type="body" idx="1"/>
          </p:nvPr>
        </p:nvSpPr>
        <p:spPr>
          <a:xfrm>
            <a:off x="838200" y="1580527"/>
            <a:ext cx="10515600" cy="4791991"/>
          </a:xfrm>
          <a:prstGeom prst="rect">
            <a:avLst/>
          </a:prstGeom>
        </p:spPr>
        <p:txBody>
          <a:bodyPr/>
          <a:lstStyle/>
          <a:p>
            <a:pPr lvl="0">
              <a:defRPr sz="1800"/>
            </a:pPr>
            <a:r>
              <a:rPr sz="2800"/>
              <a:t>1</a:t>
            </a:r>
            <a:r>
              <a:rPr sz="2800"/>
              <a:t>、超市</a:t>
            </a:r>
            <a:endParaRPr sz="2800"/>
          </a:p>
          <a:p>
            <a:pPr lvl="0" marL="0" indent="0">
              <a:buSzTx/>
              <a:buNone/>
              <a:defRPr sz="1800"/>
            </a:pPr>
            <a:r>
              <a:rPr sz="2800"/>
              <a:t>学校门口过条马路就有一家家乐福。靠近学校还有一家亚洲联合超市。</a:t>
            </a:r>
            <a:endParaRPr sz="2800"/>
          </a:p>
          <a:p>
            <a:pPr lvl="0" marL="0" indent="0">
              <a:buSzTx/>
              <a:buNone/>
              <a:defRPr sz="1800"/>
            </a:pPr>
            <a:r>
              <a:rPr sz="2800"/>
              <a:t>2</a:t>
            </a:r>
            <a:r>
              <a:rPr sz="2800"/>
              <a:t>、餐厅</a:t>
            </a:r>
            <a:endParaRPr sz="2800"/>
          </a:p>
          <a:p>
            <a:pPr lvl="0" marL="0" indent="0">
              <a:lnSpc>
                <a:spcPct val="150000"/>
              </a:lnSpc>
              <a:buSzTx/>
              <a:buNone/>
              <a:defRPr sz="1800"/>
            </a:pPr>
            <a:r>
              <a:rPr sz="2800"/>
              <a:t>（</a:t>
            </a:r>
            <a:r>
              <a:rPr sz="2800"/>
              <a:t>1</a:t>
            </a:r>
            <a:r>
              <a:rPr sz="2800"/>
              <a:t>）学校食堂在地下一楼，我没有去过，所以你们感兴趣可以自己去看看。</a:t>
            </a:r>
            <a:endParaRPr sz="2800"/>
          </a:p>
          <a:p>
            <a:pPr lvl="0" marL="0" indent="0">
              <a:lnSpc>
                <a:spcPct val="150000"/>
              </a:lnSpc>
              <a:buSzTx/>
              <a:buNone/>
              <a:defRPr sz="1800"/>
            </a:pPr>
            <a:r>
              <a:rPr sz="2800"/>
              <a:t>（</a:t>
            </a:r>
            <a:r>
              <a:rPr sz="2800"/>
              <a:t>2) sol</a:t>
            </a:r>
            <a:r>
              <a:rPr sz="2800"/>
              <a:t>广场上有一家四川饭店，学校附近有一家火锅店，这两家是比较有名、正宗一点的中国餐厅。</a:t>
            </a:r>
          </a:p>
        </p:txBody>
      </p:sp>
    </p:spTree>
  </p:cSld>
  <p:clrMapOvr>
    <a:masterClrMapping/>
  </p:clrMapOvr>
  <p:transitio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8" name="Shape 8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
        <p:nvSpPr>
          <p:cNvPr id="89" name="Shape 89"/>
          <p:cNvSpPr/>
          <p:nvPr>
            <p:ph type="title"/>
          </p:nvPr>
        </p:nvSpPr>
        <p:spPr>
          <a:xfrm>
            <a:off x="1892300" y="1346200"/>
            <a:ext cx="9144000" cy="3509963"/>
          </a:xfrm>
          <a:prstGeom prst="rect">
            <a:avLst/>
          </a:prstGeom>
        </p:spPr>
        <p:txBody>
          <a:bodyPr/>
          <a:lstStyle/>
          <a:p>
            <a:pPr lvl="0">
              <a:defRPr sz="1800"/>
            </a:pPr>
            <a:r>
              <a:rPr b="1" sz="3900"/>
              <a:t>PART 3  </a:t>
            </a:r>
            <a:r>
              <a:rPr b="1" sz="3900"/>
              <a:t>选课考试及回国事项</a:t>
            </a:r>
            <a:br>
              <a:rPr b="1" sz="3900"/>
            </a:br>
            <a:br>
              <a:rPr b="1" sz="3900"/>
            </a:br>
          </a:p>
        </p:txBody>
      </p:sp>
      <p:pic>
        <p:nvPicPr>
          <p:cNvPr id="90" name="40521c4443957d9c9fd5e8d7f1135d5c.jpg"/>
          <p:cNvPicPr/>
          <p:nvPr/>
        </p:nvPicPr>
        <p:blipFill>
          <a:blip r:embed="rId2">
            <a:extLst/>
          </a:blip>
          <a:stretch>
            <a:fillRect/>
          </a:stretch>
        </p:blipFill>
        <p:spPr>
          <a:xfrm>
            <a:off x="438596" y="341808"/>
            <a:ext cx="2610173" cy="2610174"/>
          </a:xfrm>
          <a:prstGeom prst="rect">
            <a:avLst/>
          </a:prstGeom>
          <a:ln w="12700">
            <a:miter lim="400000"/>
          </a:ln>
        </p:spPr>
      </p:pic>
    </p:spTree>
  </p:cSld>
  <p:clrMapOvr>
    <a:masterClrMapping/>
  </p:clrMapOvr>
  <p:transitio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2" name="Shape 92"/>
          <p:cNvSpPr/>
          <p:nvPr>
            <p:ph type="title"/>
          </p:nvPr>
        </p:nvSpPr>
        <p:spPr>
          <a:xfrm>
            <a:off x="838200" y="252003"/>
            <a:ext cx="10515600" cy="1325563"/>
          </a:xfrm>
          <a:prstGeom prst="rect">
            <a:avLst/>
          </a:prstGeom>
        </p:spPr>
        <p:txBody>
          <a:bodyPr/>
          <a:lstStyle>
            <a:lvl1pPr>
              <a:defRPr b="1"/>
            </a:lvl1pPr>
          </a:lstStyle>
          <a:p>
            <a:pPr lvl="0">
              <a:defRPr b="0" sz="1800"/>
            </a:pPr>
            <a:r>
              <a:rPr b="1" sz="4400"/>
              <a:t>选课及考试</a:t>
            </a:r>
          </a:p>
        </p:txBody>
      </p:sp>
      <p:sp>
        <p:nvSpPr>
          <p:cNvPr id="93" name="Shape 93"/>
          <p:cNvSpPr/>
          <p:nvPr>
            <p:ph type="body" idx="1"/>
          </p:nvPr>
        </p:nvSpPr>
        <p:spPr>
          <a:xfrm>
            <a:off x="838200" y="1376312"/>
            <a:ext cx="10515600" cy="5326146"/>
          </a:xfrm>
          <a:prstGeom prst="rect">
            <a:avLst/>
          </a:prstGeom>
        </p:spPr>
        <p:txBody>
          <a:bodyPr/>
          <a:lstStyle/>
          <a:p>
            <a:pPr lvl="0">
              <a:lnSpc>
                <a:spcPct val="81000"/>
              </a:lnSpc>
              <a:defRPr sz="1800"/>
            </a:pPr>
            <a:r>
              <a:rPr sz="2500"/>
              <a:t>1</a:t>
            </a:r>
            <a:r>
              <a:rPr sz="2500"/>
              <a:t>、选课</a:t>
            </a:r>
            <a:endParaRPr sz="2500"/>
          </a:p>
          <a:p>
            <a:pPr lvl="0">
              <a:lnSpc>
                <a:spcPct val="153000"/>
              </a:lnSpc>
              <a:defRPr sz="1800"/>
            </a:pPr>
            <a:r>
              <a:rPr sz="2500"/>
              <a:t>选课时间有限，需要网速和手速才能抢到自己喜欢的课和合适的时间。最好早做准备哦</a:t>
            </a:r>
            <a:endParaRPr sz="2500"/>
          </a:p>
          <a:p>
            <a:pPr lvl="0">
              <a:lnSpc>
                <a:spcPct val="153000"/>
              </a:lnSpc>
              <a:defRPr sz="1800"/>
            </a:pPr>
            <a:r>
              <a:rPr sz="2500"/>
              <a:t>如果可以，最好选择西班牙语语言技能的课程，给分比较好，也比较容易。</a:t>
            </a:r>
          </a:p>
        </p:txBody>
      </p:sp>
    </p:spTree>
  </p:cSld>
  <p:clrMapOvr>
    <a:masterClrMapping/>
  </p:clrMapOvr>
  <p:transitio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5" name="Shape 95"/>
          <p:cNvSpPr/>
          <p:nvPr>
            <p:ph type="title"/>
          </p:nvPr>
        </p:nvSpPr>
        <p:spPr>
          <a:xfrm>
            <a:off x="838200" y="190500"/>
            <a:ext cx="10515600" cy="1325563"/>
          </a:xfrm>
          <a:prstGeom prst="rect">
            <a:avLst/>
          </a:prstGeom>
        </p:spPr>
        <p:txBody>
          <a:bodyPr/>
          <a:lstStyle>
            <a:lvl1pPr>
              <a:defRPr b="1"/>
            </a:lvl1pPr>
          </a:lstStyle>
          <a:p>
            <a:pPr lvl="0">
              <a:defRPr b="0" sz="1800"/>
            </a:pPr>
            <a:r>
              <a:rPr b="1" sz="4400"/>
              <a:t>选课及考试</a:t>
            </a:r>
          </a:p>
        </p:txBody>
      </p:sp>
      <p:sp>
        <p:nvSpPr>
          <p:cNvPr id="96" name="Shape 96"/>
          <p:cNvSpPr/>
          <p:nvPr>
            <p:ph type="body" idx="1"/>
          </p:nvPr>
        </p:nvSpPr>
        <p:spPr>
          <a:xfrm>
            <a:off x="838200" y="1401744"/>
            <a:ext cx="10515600" cy="5637231"/>
          </a:xfrm>
          <a:prstGeom prst="rect">
            <a:avLst/>
          </a:prstGeom>
        </p:spPr>
        <p:txBody>
          <a:bodyPr/>
          <a:lstStyle/>
          <a:p>
            <a:pPr lvl="0">
              <a:lnSpc>
                <a:spcPct val="150000"/>
              </a:lnSpc>
              <a:defRPr sz="1800"/>
            </a:pPr>
            <a:r>
              <a:rPr sz="2800"/>
              <a:t>2</a:t>
            </a:r>
            <a:r>
              <a:rPr sz="2800"/>
              <a:t>、考试</a:t>
            </a:r>
            <a:endParaRPr sz="2800"/>
          </a:p>
          <a:p>
            <a:pPr lvl="0">
              <a:lnSpc>
                <a:spcPct val="150000"/>
              </a:lnSpc>
              <a:defRPr sz="1800"/>
            </a:pPr>
            <a:r>
              <a:rPr sz="2800"/>
              <a:t>一般考试形式在选课的时候会显示在课程介绍页面上</a:t>
            </a:r>
            <a:endParaRPr sz="2800"/>
          </a:p>
          <a:p>
            <a:pPr lvl="0">
              <a:lnSpc>
                <a:spcPct val="150000"/>
              </a:lnSpc>
              <a:defRPr sz="1800"/>
            </a:pPr>
            <a:r>
              <a:rPr sz="2800"/>
              <a:t>具体评分情况老师会在课上讲解一遍。有什么疑问一定要去咨询老师，学校的老师都非常非常友好热情。</a:t>
            </a:r>
            <a:endParaRPr b="1" sz="2800">
              <a:solidFill>
                <a:srgbClr val="FF0000"/>
              </a:solidFill>
            </a:endParaRPr>
          </a:p>
          <a:p>
            <a:pPr lvl="0">
              <a:lnSpc>
                <a:spcPct val="150000"/>
              </a:lnSpc>
              <a:defRPr sz="1800"/>
            </a:pPr>
            <a:r>
              <a:rPr sz="2800"/>
              <a:t>3</a:t>
            </a:r>
            <a:r>
              <a:rPr sz="2800"/>
              <a:t>、关于学分</a:t>
            </a:r>
            <a:endParaRPr sz="2800"/>
          </a:p>
          <a:p>
            <a:pPr lvl="0">
              <a:lnSpc>
                <a:spcPct val="150000"/>
              </a:lnSpc>
              <a:defRPr sz="1800"/>
            </a:pPr>
            <a:r>
              <a:rPr sz="2800"/>
              <a:t>书面考试的课程成绩会发邮件通知，学分兑换情况回国以后有统一安排。</a:t>
            </a:r>
          </a:p>
        </p:txBody>
      </p:sp>
    </p:spTree>
  </p:cSld>
  <p:clrMapOvr>
    <a:masterClrMapping/>
  </p:clrMapOvr>
  <p:transitio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8" name="Shape 98"/>
          <p:cNvSpPr/>
          <p:nvPr>
            <p:ph type="title"/>
          </p:nvPr>
        </p:nvSpPr>
        <p:spPr>
          <a:xfrm>
            <a:off x="838200" y="365125"/>
            <a:ext cx="10515600" cy="1325563"/>
          </a:xfrm>
          <a:prstGeom prst="rect">
            <a:avLst/>
          </a:prstGeom>
        </p:spPr>
        <p:txBody>
          <a:bodyPr/>
          <a:lstStyle>
            <a:lvl1pPr>
              <a:defRPr b="1"/>
            </a:lvl1pPr>
          </a:lstStyle>
          <a:p>
            <a:pPr lvl="0">
              <a:defRPr b="0" sz="1800"/>
            </a:pPr>
            <a:r>
              <a:rPr b="1" sz="4400"/>
              <a:t>回国事项</a:t>
            </a:r>
          </a:p>
        </p:txBody>
      </p:sp>
      <p:sp>
        <p:nvSpPr>
          <p:cNvPr id="99" name="Shape 99"/>
          <p:cNvSpPr/>
          <p:nvPr>
            <p:ph type="body" idx="1"/>
          </p:nvPr>
        </p:nvSpPr>
        <p:spPr>
          <a:xfrm>
            <a:off x="838200" y="1825625"/>
            <a:ext cx="10515600" cy="4351338"/>
          </a:xfrm>
          <a:prstGeom prst="rect">
            <a:avLst/>
          </a:prstGeom>
        </p:spPr>
        <p:txBody>
          <a:bodyPr/>
          <a:lstStyle/>
          <a:p>
            <a:pPr lvl="0">
              <a:defRPr sz="1800"/>
            </a:pPr>
            <a:r>
              <a:rPr sz="2800"/>
              <a:t>1</a:t>
            </a:r>
            <a:r>
              <a:rPr sz="2800"/>
              <a:t>、提前联系留基委，预订回国机票。回国时间留基委会根据你的出国时间给一个范围。</a:t>
            </a:r>
          </a:p>
        </p:txBody>
      </p:sp>
    </p:spTree>
  </p:cSld>
  <p:clrMapOvr>
    <a:masterClrMapping/>
  </p:clrMapOvr>
  <p:transitio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1" name="Shape 101"/>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
        <p:nvSpPr>
          <p:cNvPr id="102" name="Shape 102"/>
          <p:cNvSpPr/>
          <p:nvPr>
            <p:ph type="title"/>
          </p:nvPr>
        </p:nvSpPr>
        <p:spPr>
          <a:xfrm>
            <a:off x="1930400" y="1168400"/>
            <a:ext cx="9144000" cy="3509963"/>
          </a:xfrm>
          <a:prstGeom prst="rect">
            <a:avLst/>
          </a:prstGeom>
        </p:spPr>
        <p:txBody>
          <a:bodyPr/>
          <a:lstStyle/>
          <a:p>
            <a:pPr lvl="0">
              <a:defRPr sz="1800"/>
            </a:pPr>
            <a:r>
              <a:rPr b="1" sz="6000"/>
              <a:t>PART 4  </a:t>
            </a:r>
            <a:r>
              <a:rPr b="1" sz="6000"/>
              <a:t>其他事项</a:t>
            </a:r>
            <a:br>
              <a:rPr b="1" sz="6000"/>
            </a:br>
          </a:p>
        </p:txBody>
      </p:sp>
      <p:pic>
        <p:nvPicPr>
          <p:cNvPr id="103" name="40521c4443957d9c9fd5e8d7f1135d5c.jpg"/>
          <p:cNvPicPr/>
          <p:nvPr/>
        </p:nvPicPr>
        <p:blipFill>
          <a:blip r:embed="rId2">
            <a:extLst/>
          </a:blip>
          <a:stretch>
            <a:fillRect/>
          </a:stretch>
        </p:blipFill>
        <p:spPr>
          <a:xfrm>
            <a:off x="438596" y="341808"/>
            <a:ext cx="2610173" cy="2610174"/>
          </a:xfrm>
          <a:prstGeom prst="rect">
            <a:avLst/>
          </a:prstGeom>
          <a:ln w="12700">
            <a:miter lim="400000"/>
          </a:ln>
        </p:spPr>
      </p:pic>
    </p:spTree>
  </p:cSld>
  <p:clrMapOvr>
    <a:masterClrMapping/>
  </p:clrMapOvr>
  <p:transitio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5" name="Shape 105"/>
          <p:cNvSpPr/>
          <p:nvPr>
            <p:ph type="title"/>
          </p:nvPr>
        </p:nvSpPr>
        <p:spPr>
          <a:xfrm>
            <a:off x="838200" y="365125"/>
            <a:ext cx="10515600" cy="1325563"/>
          </a:xfrm>
          <a:prstGeom prst="rect">
            <a:avLst/>
          </a:prstGeom>
        </p:spPr>
        <p:txBody>
          <a:bodyPr/>
          <a:lstStyle>
            <a:lvl1pPr>
              <a:defRPr b="1"/>
            </a:lvl1pPr>
          </a:lstStyle>
          <a:p>
            <a:pPr lvl="0">
              <a:defRPr b="0" sz="1800"/>
            </a:pPr>
            <a:r>
              <a:rPr b="1" sz="4400"/>
              <a:t>关于留基委</a:t>
            </a:r>
          </a:p>
        </p:txBody>
      </p:sp>
      <p:sp>
        <p:nvSpPr>
          <p:cNvPr id="106" name="Shape 106"/>
          <p:cNvSpPr/>
          <p:nvPr>
            <p:ph type="body" idx="1"/>
          </p:nvPr>
        </p:nvSpPr>
        <p:spPr>
          <a:xfrm>
            <a:off x="838200" y="1329012"/>
            <a:ext cx="10515600" cy="5368566"/>
          </a:xfrm>
          <a:prstGeom prst="rect">
            <a:avLst/>
          </a:prstGeom>
        </p:spPr>
        <p:txBody>
          <a:bodyPr/>
          <a:lstStyle/>
          <a:p>
            <a:pPr lvl="0">
              <a:lnSpc>
                <a:spcPct val="135000"/>
              </a:lnSpc>
              <a:defRPr sz="1800"/>
            </a:pPr>
            <a:r>
              <a:rPr sz="2500"/>
              <a:t>总结一下留基委方面的事项</a:t>
            </a:r>
            <a:endParaRPr sz="2500"/>
          </a:p>
          <a:p>
            <a:pPr lvl="0">
              <a:lnSpc>
                <a:spcPct val="135000"/>
              </a:lnSpc>
              <a:defRPr sz="1800"/>
            </a:pPr>
            <a:r>
              <a:rPr sz="2500"/>
              <a:t>1</a:t>
            </a:r>
            <a:r>
              <a:rPr sz="2500"/>
              <a:t>、出国前公证</a:t>
            </a:r>
            <a:endParaRPr sz="2500"/>
          </a:p>
          <a:p>
            <a:pPr lvl="0">
              <a:lnSpc>
                <a:spcPct val="135000"/>
              </a:lnSpc>
              <a:defRPr sz="1800"/>
            </a:pPr>
            <a:r>
              <a:rPr sz="2500"/>
              <a:t>2</a:t>
            </a:r>
            <a:r>
              <a:rPr sz="2500"/>
              <a:t>、到达后进行网上报道，并且把材料送到中国驻马德里教育部</a:t>
            </a:r>
            <a:endParaRPr sz="2500"/>
          </a:p>
          <a:p>
            <a:pPr lvl="0">
              <a:lnSpc>
                <a:spcPct val="135000"/>
              </a:lnSpc>
              <a:defRPr sz="1800"/>
            </a:pPr>
            <a:r>
              <a:rPr sz="2500"/>
              <a:t>3</a:t>
            </a:r>
            <a:r>
              <a:rPr sz="2500"/>
              <a:t>、</a:t>
            </a:r>
            <a:r>
              <a:rPr sz="2500" u="sng"/>
              <a:t>本科生在交换</a:t>
            </a:r>
            <a:r>
              <a:rPr sz="2500" u="sng"/>
              <a:t>3</a:t>
            </a:r>
            <a:r>
              <a:rPr sz="2500" u="sng"/>
              <a:t>个月后要写一份</a:t>
            </a:r>
            <a:r>
              <a:rPr b="1" sz="2500" u="sng">
                <a:solidFill>
                  <a:srgbClr val="FF0000"/>
                </a:solidFill>
              </a:rPr>
              <a:t>研修报告</a:t>
            </a:r>
            <a:r>
              <a:rPr sz="2500" u="sng"/>
              <a:t>，及时上传</a:t>
            </a:r>
            <a:endParaRPr sz="2500" u="sng"/>
          </a:p>
          <a:p>
            <a:pPr lvl="0">
              <a:lnSpc>
                <a:spcPct val="135000"/>
              </a:lnSpc>
              <a:defRPr sz="1800"/>
            </a:pPr>
            <a:r>
              <a:rPr sz="2500"/>
              <a:t>4</a:t>
            </a:r>
            <a:r>
              <a:rPr sz="2500"/>
              <a:t>、关于生活费：在国内领的是三个月生活费，剩下的生活费会打到你的银行卡里。</a:t>
            </a:r>
            <a:endParaRPr sz="2500"/>
          </a:p>
          <a:p>
            <a:pPr lvl="0">
              <a:lnSpc>
                <a:spcPct val="135000"/>
              </a:lnSpc>
              <a:defRPr sz="1800"/>
            </a:pPr>
            <a:r>
              <a:rPr sz="2500"/>
              <a:t>注：理论上是不允许提前回国，如果有急事非要提前回国，会按天收回多发的生活费（</a:t>
            </a:r>
            <a:r>
              <a:rPr sz="2500"/>
              <a:t>1000/30)</a:t>
            </a:r>
            <a:r>
              <a:rPr sz="2500"/>
              <a:t>，提早</a:t>
            </a:r>
            <a:r>
              <a:rPr sz="2500"/>
              <a:t>7</a:t>
            </a:r>
            <a:r>
              <a:rPr sz="2500"/>
              <a:t>天回国不扣生活费。</a:t>
            </a:r>
          </a:p>
        </p:txBody>
      </p:sp>
    </p:spTree>
  </p:cSld>
  <p:clrMapOvr>
    <a:masterClrMapping/>
  </p:clrMapOvr>
  <p:transitio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08" name="Shape 108"/>
          <p:cNvSpPr/>
          <p:nvPr>
            <p:ph type="title"/>
          </p:nvPr>
        </p:nvSpPr>
        <p:spPr>
          <a:xfrm>
            <a:off x="838200" y="0"/>
            <a:ext cx="10515600" cy="1325563"/>
          </a:xfrm>
          <a:prstGeom prst="rect">
            <a:avLst/>
          </a:prstGeom>
        </p:spPr>
        <p:txBody>
          <a:bodyPr/>
          <a:lstStyle>
            <a:lvl1pPr>
              <a:defRPr b="1"/>
            </a:lvl1pPr>
          </a:lstStyle>
          <a:p>
            <a:pPr lvl="0">
              <a:defRPr b="0" sz="1800"/>
            </a:pPr>
            <a:r>
              <a:rPr b="1" sz="4400"/>
              <a:t>个人感悟</a:t>
            </a:r>
          </a:p>
        </p:txBody>
      </p:sp>
      <p:sp>
        <p:nvSpPr>
          <p:cNvPr id="109" name="Shape 109"/>
          <p:cNvSpPr/>
          <p:nvPr>
            <p:ph type="body" idx="1"/>
          </p:nvPr>
        </p:nvSpPr>
        <p:spPr>
          <a:xfrm>
            <a:off x="838200" y="1062051"/>
            <a:ext cx="10515600" cy="5876078"/>
          </a:xfrm>
          <a:prstGeom prst="rect">
            <a:avLst/>
          </a:prstGeom>
        </p:spPr>
        <p:txBody>
          <a:bodyPr/>
          <a:lstStyle>
            <a:lvl1pPr>
              <a:lnSpc>
                <a:spcPct val="150000"/>
              </a:lnSpc>
            </a:lvl1pPr>
          </a:lstStyle>
          <a:p>
            <a:pPr lvl="0">
              <a:defRPr sz="1800"/>
            </a:pPr>
            <a:r>
              <a:rPr sz="2800"/>
              <a:t>马德里半年的生活很快也很慢，你会感受到一开始的新鲜感，后面也有可能会感到无聊和孤单。但是这半年真的是历练自己的好机会，不知所措的时候安排一场旅行见识一下北欧和东欧，去健身房锻炼身体，去参加活动主动与西班牙人搭讪。不要浪费这美好的半年，它一定是大学四年中十分特别的一段时光。</a:t>
            </a:r>
          </a:p>
        </p:txBody>
      </p:sp>
    </p:spTree>
  </p:cSld>
  <p:clrMapOvr>
    <a:masterClrMapping/>
  </p:clrMapOvr>
  <p:transitio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2" name="Shape 52"/>
          <p:cNvSpPr/>
          <p:nvPr/>
        </p:nvSpPr>
        <p:spPr>
          <a:xfrm>
            <a:off x="2265115" y="148399"/>
            <a:ext cx="7441604" cy="6561202"/>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lvl="0" defTabSz="457200"/>
            <a:r>
              <a:rPr b="1" baseline="-5999" sz="3500">
                <a:solidFill>
                  <a:srgbClr val="323333"/>
                </a:solidFill>
                <a:latin typeface="Arial"/>
                <a:ea typeface="Arial"/>
                <a:cs typeface="Arial"/>
                <a:sym typeface="Arial"/>
              </a:rPr>
              <a:t>马德里卡洛斯三世大学 </a:t>
            </a:r>
            <a:endParaRPr b="1" baseline="-5999" sz="3500">
              <a:solidFill>
                <a:srgbClr val="323333"/>
              </a:solidFill>
              <a:latin typeface="Arial"/>
              <a:ea typeface="Arial"/>
              <a:cs typeface="Arial"/>
              <a:sym typeface="Arial"/>
            </a:endParaRPr>
          </a:p>
          <a:p>
            <a:pPr lvl="0" defTabSz="457200"/>
            <a:r>
              <a:rPr sz="1900">
                <a:solidFill>
                  <a:srgbClr val="323333"/>
                </a:solidFill>
                <a:latin typeface="Arial"/>
                <a:ea typeface="Arial"/>
                <a:cs typeface="Arial"/>
                <a:sym typeface="Arial"/>
              </a:rPr>
              <a:t>    马德</a:t>
            </a:r>
            <a:r>
              <a:rPr sz="1900">
                <a:latin typeface="Arial"/>
                <a:ea typeface="Arial"/>
                <a:cs typeface="Arial"/>
                <a:sym typeface="Arial"/>
              </a:rPr>
              <a:t>里卡洛斯三世大学是一所年轻的大学，于1989年建立。为马德里地区七所公立大学之一，与马德里康普顿斯大学、马德里自治大学、马德里理工大学、远程教育国家大学、阿尔卡拉大学与卡洛斯国王大学毗邻。学校的办学理念是重视综合教育，并努力培养“富有责任心、具有敏锐社会问题洞察力、具备超前的 意识、</a:t>
            </a:r>
            <a:r>
              <a:rPr sz="1900">
                <a:latin typeface="Arial"/>
                <a:ea typeface="Arial"/>
                <a:cs typeface="Arial"/>
                <a:sym typeface="Arial"/>
                <a:hlinkClick r:id="rId2" invalidUrl="" action="" tgtFrame="" tooltip="" history="1" highlightClick="0" endSnd="0"/>
              </a:rPr>
              <a:t>正义感</a:t>
            </a:r>
            <a:r>
              <a:rPr sz="1900">
                <a:latin typeface="Arial"/>
                <a:ea typeface="Arial"/>
                <a:cs typeface="Arial"/>
                <a:sym typeface="Arial"/>
              </a:rPr>
              <a:t>及忍耐力”。创新性是</a:t>
            </a:r>
            <a:r>
              <a:rPr sz="1900">
                <a:latin typeface="Arial"/>
                <a:ea typeface="Arial"/>
                <a:cs typeface="Arial"/>
                <a:sym typeface="Arial"/>
                <a:hlinkClick r:id="rId3" invalidUrl="" action="" tgtFrame="" tooltip="" history="1" highlightClick="0" endSnd="0"/>
              </a:rPr>
              <a:t>卡洛斯三世</a:t>
            </a:r>
            <a:r>
              <a:rPr sz="1900">
                <a:latin typeface="Arial"/>
                <a:ea typeface="Arial"/>
                <a:cs typeface="Arial"/>
                <a:sym typeface="Arial"/>
                <a:hlinkClick r:id="rId4" invalidUrl="" action="" tgtFrame="" tooltip="" history="1" highlightClick="0" endSnd="0"/>
              </a:rPr>
              <a:t>大学精神</a:t>
            </a:r>
            <a:r>
              <a:rPr sz="1900">
                <a:latin typeface="Arial"/>
                <a:ea typeface="Arial"/>
                <a:cs typeface="Arial"/>
                <a:sym typeface="Arial"/>
              </a:rPr>
              <a:t>的高度概括，目前在校学生有18000名。为西班牙第一所将所有的学位课程结合到欧洲高等教育要求的大学。这家大学拥有西班牙最多的双语本科，并且是西班牙第一所提供双学士学位的公立大学。马德里卡洛斯三世大学于2009年被评选为西班牙5所国际优秀校区之一成功跻身西班牙一流大学之列。在经济学及商科领域，该校在全欧洲乃至世界享有极高声誉，在2016年QS全球大学排名位列第51-100名。在最新的2019 QS排名已经上升到全球253名。</a:t>
            </a:r>
            <a:endParaRPr sz="1900">
              <a:latin typeface="Arial"/>
              <a:ea typeface="Arial"/>
              <a:cs typeface="Arial"/>
              <a:sym typeface="Arial"/>
            </a:endParaRPr>
          </a:p>
          <a:p>
            <a:pPr lvl="0" defTabSz="457200"/>
            <a:r>
              <a:rPr sz="1900">
                <a:latin typeface="Arial"/>
                <a:ea typeface="Arial"/>
                <a:cs typeface="Arial"/>
                <a:sym typeface="Arial"/>
              </a:rPr>
              <a:t>    大学社区内可享用提供广泛服务的教学设施。大学的设施分布在四个校区内（赫塔菲(Getafe)、莱刚斯(Leganés)、科尔蒙娜尔罗雷霍(Colmenarejo)以及托莱多门(Puerta de Toledo），四个地区都位于马德里自治大区内。赫塔菲校区(Campus de Getafe)包括社会自然科学专业、司法专业、人文专业、通信与音视频数据、莱刚斯校区(Campus de Leganés)则是工程学院及高等理工</a:t>
            </a:r>
            <a:r>
              <a:rPr sz="1900">
                <a:solidFill>
                  <a:srgbClr val="323333"/>
                </a:solidFill>
                <a:latin typeface="Arial"/>
                <a:ea typeface="Arial"/>
                <a:cs typeface="Arial"/>
                <a:sym typeface="Arial"/>
              </a:rPr>
              <a:t>学院, 科尔蒙娜尔罗雷霍(Campus de Colmenarejo)则是该三项专业的学位教育及学习的地点之一, 而托莱多门校区(Campus de Puerta de Toledo)提供硕士学习。</a:t>
            </a:r>
          </a:p>
        </p:txBody>
      </p:sp>
    </p:spTree>
  </p:cSld>
  <p:clrMapOvr>
    <a:masterClrMapping/>
  </p:clrMapOvr>
  <p:transitio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1" name="Shape 111"/>
          <p:cNvSpPr/>
          <p:nvPr>
            <p:ph type="title"/>
          </p:nvPr>
        </p:nvSpPr>
        <p:spPr>
          <a:xfrm>
            <a:off x="838200" y="0"/>
            <a:ext cx="10515600" cy="1325563"/>
          </a:xfrm>
          <a:prstGeom prst="rect">
            <a:avLst/>
          </a:prstGeom>
        </p:spPr>
        <p:txBody>
          <a:bodyPr/>
          <a:lstStyle>
            <a:lvl1pPr>
              <a:defRPr b="1"/>
            </a:lvl1pPr>
          </a:lstStyle>
          <a:p>
            <a:pPr lvl="0">
              <a:defRPr b="0" sz="1800"/>
            </a:pPr>
            <a:r>
              <a:rPr b="1" sz="4400"/>
              <a:t>个人感悟</a:t>
            </a:r>
          </a:p>
        </p:txBody>
      </p:sp>
      <p:sp>
        <p:nvSpPr>
          <p:cNvPr id="112" name="Shape 112"/>
          <p:cNvSpPr/>
          <p:nvPr>
            <p:ph type="body" idx="1"/>
          </p:nvPr>
        </p:nvSpPr>
        <p:spPr>
          <a:xfrm>
            <a:off x="838200" y="1031229"/>
            <a:ext cx="10515600" cy="6366270"/>
          </a:xfrm>
          <a:prstGeom prst="rect">
            <a:avLst/>
          </a:prstGeom>
        </p:spPr>
        <p:txBody>
          <a:bodyPr/>
          <a:lstStyle/>
          <a:p>
            <a:pPr lvl="0">
              <a:defRPr sz="1800"/>
            </a:pPr>
            <a:endParaRPr sz="2800"/>
          </a:p>
          <a:p>
            <a:pPr lvl="0">
              <a:defRPr sz="1800"/>
            </a:pPr>
            <a:endParaRPr sz="2800"/>
          </a:p>
          <a:p>
            <a:pPr lvl="0">
              <a:lnSpc>
                <a:spcPct val="150000"/>
              </a:lnSpc>
              <a:defRPr sz="1800"/>
            </a:pPr>
            <a:r>
              <a:rPr sz="2800"/>
              <a:t>马德里有很多博物馆，大家都可以去看一看。学校会给我们免费办理国际学生卡，带着这个卡很多旅游景点都会免费。</a:t>
            </a:r>
            <a:endParaRPr sz="2800"/>
          </a:p>
          <a:p>
            <a:pPr lvl="0">
              <a:defRPr sz="1800"/>
            </a:pPr>
            <a:endParaRPr sz="2800"/>
          </a:p>
          <a:p>
            <a:pPr lvl="0">
              <a:defRPr sz="1800"/>
            </a:pPr>
            <a:endParaRPr sz="2800"/>
          </a:p>
          <a:p>
            <a:pPr lvl="0">
              <a:defRPr sz="1800"/>
            </a:pPr>
            <a:r>
              <a:rPr sz="2800"/>
              <a:t>周末的时候，马德里的大部分超市、商店会不营业，只有一些大型商场还会开门。</a:t>
            </a:r>
          </a:p>
        </p:txBody>
      </p:sp>
    </p:spTree>
  </p:cSld>
  <p:clrMapOvr>
    <a:masterClrMapping/>
  </p:clrMapOvr>
  <p:transitio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4" name="Shape 114"/>
          <p:cNvSpPr/>
          <p:nvPr>
            <p:ph type="title"/>
          </p:nvPr>
        </p:nvSpPr>
        <p:spPr>
          <a:xfrm>
            <a:off x="838200" y="0"/>
            <a:ext cx="10515600" cy="1325563"/>
          </a:xfrm>
          <a:prstGeom prst="rect">
            <a:avLst/>
          </a:prstGeom>
        </p:spPr>
        <p:txBody>
          <a:bodyPr/>
          <a:lstStyle>
            <a:lvl1pPr>
              <a:defRPr b="1"/>
            </a:lvl1pPr>
          </a:lstStyle>
          <a:p>
            <a:pPr lvl="0">
              <a:defRPr b="0" sz="1800"/>
            </a:pPr>
            <a:r>
              <a:rPr b="1" sz="4400"/>
              <a:t>个人感悟</a:t>
            </a:r>
          </a:p>
        </p:txBody>
      </p:sp>
      <p:sp>
        <p:nvSpPr>
          <p:cNvPr id="115" name="Shape 115"/>
          <p:cNvSpPr/>
          <p:nvPr>
            <p:ph type="body" idx="1"/>
          </p:nvPr>
        </p:nvSpPr>
        <p:spPr>
          <a:xfrm>
            <a:off x="981074" y="890601"/>
            <a:ext cx="3767389" cy="5519725"/>
          </a:xfrm>
          <a:prstGeom prst="rect">
            <a:avLst/>
          </a:prstGeom>
        </p:spPr>
        <p:txBody>
          <a:bodyPr/>
          <a:lstStyle/>
          <a:p>
            <a:pPr lvl="0">
              <a:lnSpc>
                <a:spcPct val="81000"/>
              </a:lnSpc>
              <a:defRPr sz="1800"/>
            </a:pPr>
            <a:endParaRPr sz="2800"/>
          </a:p>
          <a:p>
            <a:pPr lvl="0">
              <a:lnSpc>
                <a:spcPct val="135000"/>
              </a:lnSpc>
              <a:defRPr sz="1800"/>
            </a:pPr>
            <a:r>
              <a:rPr sz="2800"/>
              <a:t>大家一定珍惜这五个月的交换时间！可能一开始各个方面都会有困难，可能是你自己一个人要面对很多，但是不要怕呀。这段留学时光会很精彩的，之后会让你无比怀念。</a:t>
            </a:r>
          </a:p>
        </p:txBody>
      </p:sp>
      <p:pic>
        <p:nvPicPr>
          <p:cNvPr id="116" name="image5.jpeg"/>
          <p:cNvPicPr/>
          <p:nvPr/>
        </p:nvPicPr>
        <p:blipFill>
          <a:blip r:embed="rId2">
            <a:extLst/>
          </a:blip>
          <a:stretch>
            <a:fillRect/>
          </a:stretch>
        </p:blipFill>
        <p:spPr>
          <a:xfrm>
            <a:off x="5027862" y="1007526"/>
            <a:ext cx="7047833" cy="5285874"/>
          </a:xfrm>
          <a:prstGeom prst="rect">
            <a:avLst/>
          </a:prstGeom>
          <a:ln w="12700">
            <a:miter lim="400000"/>
          </a:ln>
        </p:spPr>
      </p:pic>
    </p:spTree>
  </p:cSld>
  <p:clrMapOvr>
    <a:masterClrMapping/>
  </p:clrMapOvr>
  <p:transitio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8" name="Shape 118"/>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
        <p:nvSpPr>
          <p:cNvPr id="119" name="Shape 119"/>
          <p:cNvSpPr/>
          <p:nvPr/>
        </p:nvSpPr>
        <p:spPr>
          <a:xfrm>
            <a:off x="3616756" y="2881629"/>
            <a:ext cx="6438037" cy="10947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6600"/>
            </a:lvl1pPr>
          </a:lstStyle>
          <a:p>
            <a:pPr lvl="0">
              <a:defRPr sz="1800"/>
            </a:pPr>
            <a:r>
              <a:rPr sz="6600"/>
              <a:t>Best wishes!</a:t>
            </a:r>
          </a:p>
        </p:txBody>
      </p:sp>
    </p:spTree>
  </p:cSld>
  <p:clrMapOvr>
    <a:masterClrMapping/>
  </p:clrMapOvr>
  <p:transitio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4" name="Shape 54"/>
          <p:cNvSpPr/>
          <p:nvPr>
            <p:ph type="title"/>
          </p:nvPr>
        </p:nvSpPr>
        <p:spPr>
          <a:xfrm>
            <a:off x="838200" y="127262"/>
            <a:ext cx="10515600" cy="1325563"/>
          </a:xfrm>
          <a:prstGeom prst="rect">
            <a:avLst/>
          </a:prstGeom>
        </p:spPr>
        <p:txBody>
          <a:bodyPr/>
          <a:lstStyle/>
          <a:p>
            <a:pPr lvl="0">
              <a:defRPr b="1"/>
            </a:pPr>
          </a:p>
        </p:txBody>
      </p:sp>
      <p:pic>
        <p:nvPicPr>
          <p:cNvPr id="55" name="d326377de706923f4f41090f8322b905.jpg"/>
          <p:cNvPicPr/>
          <p:nvPr/>
        </p:nvPicPr>
        <p:blipFill>
          <a:blip r:embed="rId2">
            <a:extLst/>
          </a:blip>
          <a:stretch>
            <a:fillRect/>
          </a:stretch>
        </p:blipFill>
        <p:spPr>
          <a:xfrm>
            <a:off x="2008782" y="1524000"/>
            <a:ext cx="7937501" cy="3810000"/>
          </a:xfrm>
          <a:prstGeom prst="rect">
            <a:avLst/>
          </a:prstGeom>
          <a:ln w="12700">
            <a:miter lim="400000"/>
          </a:ln>
        </p:spPr>
      </p:pic>
    </p:spTree>
  </p:cSld>
  <p:clrMapOvr>
    <a:masterClrMapping/>
  </p:clrMapOvr>
  <p:transitio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 name="Shape 57"/>
          <p:cNvSpPr/>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lvl="0">
              <a:defRPr sz="1800">
                <a:solidFill>
                  <a:srgbClr val="000000"/>
                </a:solidFill>
              </a:defRPr>
            </a:pPr>
            <a:fld id="{86CB4B4D-7CA3-9044-876B-883B54F8677D}" type="slidenum">
              <a:rPr sz="1200">
                <a:solidFill>
                  <a:srgbClr val="888888"/>
                </a:solidFill>
              </a:rPr>
            </a:fld>
          </a:p>
        </p:txBody>
      </p:sp>
      <p:sp>
        <p:nvSpPr>
          <p:cNvPr id="58" name="Shape 58"/>
          <p:cNvSpPr/>
          <p:nvPr>
            <p:ph type="title"/>
          </p:nvPr>
        </p:nvSpPr>
        <p:spPr>
          <a:xfrm>
            <a:off x="1727200" y="1041400"/>
            <a:ext cx="9144000" cy="3509963"/>
          </a:xfrm>
          <a:prstGeom prst="rect">
            <a:avLst/>
          </a:prstGeom>
        </p:spPr>
        <p:txBody>
          <a:bodyPr/>
          <a:lstStyle/>
          <a:p>
            <a:pPr lvl="0">
              <a:defRPr sz="1800"/>
            </a:pPr>
            <a:r>
              <a:rPr b="1" sz="4000"/>
              <a:t>PART 1  </a:t>
            </a:r>
            <a:r>
              <a:rPr b="1" sz="4000"/>
              <a:t>出国前准备及报道事项</a:t>
            </a:r>
            <a:br>
              <a:rPr b="1" sz="4000"/>
            </a:br>
          </a:p>
        </p:txBody>
      </p:sp>
      <p:pic>
        <p:nvPicPr>
          <p:cNvPr id="59" name="40521c4443957d9c9fd5e8d7f1135d5c.jpg"/>
          <p:cNvPicPr/>
          <p:nvPr/>
        </p:nvPicPr>
        <p:blipFill>
          <a:blip r:embed="rId2">
            <a:extLst/>
          </a:blip>
          <a:stretch>
            <a:fillRect/>
          </a:stretch>
        </p:blipFill>
        <p:spPr>
          <a:xfrm>
            <a:off x="438596" y="341808"/>
            <a:ext cx="2610173" cy="2610174"/>
          </a:xfrm>
          <a:prstGeom prst="rect">
            <a:avLst/>
          </a:prstGeom>
          <a:ln w="12700">
            <a:miter lim="400000"/>
          </a:ln>
        </p:spPr>
      </p:pic>
    </p:spTree>
  </p:cSld>
  <p:clrMapOvr>
    <a:masterClrMapping/>
  </p:clrMapOvr>
  <p:transitio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1" name="Shape 61"/>
          <p:cNvSpPr/>
          <p:nvPr>
            <p:ph type="title"/>
          </p:nvPr>
        </p:nvSpPr>
        <p:spPr>
          <a:xfrm>
            <a:off x="838200" y="365125"/>
            <a:ext cx="10515600" cy="1325563"/>
          </a:xfrm>
          <a:prstGeom prst="rect">
            <a:avLst/>
          </a:prstGeom>
        </p:spPr>
        <p:txBody>
          <a:bodyPr/>
          <a:lstStyle>
            <a:lvl1pPr>
              <a:defRPr b="1"/>
            </a:lvl1pPr>
          </a:lstStyle>
          <a:p>
            <a:pPr lvl="0">
              <a:defRPr b="0" sz="1800"/>
            </a:pPr>
            <a:r>
              <a:rPr b="1" sz="4400"/>
              <a:t>出国前准备</a:t>
            </a:r>
          </a:p>
        </p:txBody>
      </p:sp>
      <p:sp>
        <p:nvSpPr>
          <p:cNvPr id="62" name="Shape 62"/>
          <p:cNvSpPr/>
          <p:nvPr>
            <p:ph type="body" idx="1"/>
          </p:nvPr>
        </p:nvSpPr>
        <p:spPr>
          <a:xfrm>
            <a:off x="838200" y="1825625"/>
            <a:ext cx="10515600" cy="4351338"/>
          </a:xfrm>
          <a:prstGeom prst="rect">
            <a:avLst/>
          </a:prstGeom>
        </p:spPr>
        <p:txBody>
          <a:bodyPr/>
          <a:lstStyle/>
          <a:p>
            <a:pPr lvl="0" marL="205739" indent="-205739" defTabSz="822959">
              <a:spcBef>
                <a:spcPts val="900"/>
              </a:spcBef>
              <a:defRPr sz="1800"/>
            </a:pPr>
            <a:r>
              <a:rPr sz="2520"/>
              <a:t>1</a:t>
            </a:r>
            <a:r>
              <a:rPr sz="2520"/>
              <a:t>、去西班牙驻中国领事馆办签证</a:t>
            </a:r>
            <a:endParaRPr sz="2520"/>
          </a:p>
          <a:p>
            <a:pPr lvl="0" marL="205739" indent="-205739" defTabSz="822959">
              <a:spcBef>
                <a:spcPts val="900"/>
              </a:spcBef>
              <a:defRPr sz="1800"/>
            </a:pPr>
            <a:r>
              <a:rPr sz="2520"/>
              <a:t>2</a:t>
            </a:r>
            <a:r>
              <a:rPr sz="2520"/>
              <a:t>、留基委公证、预订机票及领取奖学金等</a:t>
            </a:r>
            <a:endParaRPr sz="2520"/>
          </a:p>
          <a:p>
            <a:pPr lvl="0" marL="205739" indent="-205739" defTabSz="822959">
              <a:spcBef>
                <a:spcPts val="900"/>
              </a:spcBef>
              <a:defRPr sz="1800"/>
            </a:pPr>
            <a:r>
              <a:rPr sz="2520"/>
              <a:t>3</a:t>
            </a:r>
            <a:r>
              <a:rPr sz="2520"/>
              <a:t>、买医疗保险，推荐</a:t>
            </a:r>
            <a:r>
              <a:rPr sz="2520"/>
              <a:t>On campus，便宜又靠谱</a:t>
            </a:r>
            <a:endParaRPr sz="2520"/>
          </a:p>
          <a:p>
            <a:pPr lvl="0" marL="205739" indent="-205739" defTabSz="822959">
              <a:spcBef>
                <a:spcPts val="900"/>
              </a:spcBef>
              <a:defRPr sz="1800"/>
            </a:pPr>
            <a:r>
              <a:rPr sz="2520"/>
              <a:t>4</a:t>
            </a:r>
            <a:r>
              <a:rPr sz="2520"/>
              <a:t>一定要提前很久发邮件预约签证时间！在公证办完的当天就可以回去给使馆发邮件，千万不要拖！千万不要拖！ </a:t>
            </a:r>
            <a:endParaRPr sz="2520"/>
          </a:p>
          <a:p>
            <a:pPr lvl="0" marL="0" indent="0" defTabSz="411479">
              <a:lnSpc>
                <a:spcPct val="100000"/>
              </a:lnSpc>
              <a:spcBef>
                <a:spcPts val="0"/>
              </a:spcBef>
              <a:buSzTx/>
              <a:buFontTx/>
              <a:buNone/>
              <a:defRPr sz="1800"/>
            </a:pPr>
            <a:r>
              <a:rPr sz="2520">
                <a:latin typeface="Times"/>
                <a:ea typeface="Times"/>
                <a:cs typeface="Times"/>
                <a:sym typeface="Times"/>
              </a:rPr>
              <a:t>使馆预约的邮箱是【</a:t>
            </a:r>
            <a:r>
              <a:rPr sz="2520">
                <a:latin typeface="+mn-lt"/>
                <a:ea typeface="+mn-ea"/>
                <a:cs typeface="+mn-cs"/>
                <a:sym typeface="Helvetica"/>
              </a:rPr>
              <a:t>cog.pekin.vis@maec.es</a:t>
            </a:r>
            <a:r>
              <a:rPr sz="2520">
                <a:latin typeface="Times"/>
                <a:ea typeface="Times"/>
                <a:cs typeface="Times"/>
                <a:sym typeface="Times"/>
              </a:rPr>
              <a:t>】</a:t>
            </a:r>
            <a:endParaRPr sz="945">
              <a:latin typeface="+mn-lt"/>
              <a:ea typeface="+mn-ea"/>
              <a:cs typeface="+mn-cs"/>
              <a:sym typeface="Helvetica"/>
            </a:endParaRPr>
          </a:p>
          <a:p>
            <a:pPr lvl="0" marL="205739" indent="-205739" defTabSz="822959">
              <a:spcBef>
                <a:spcPts val="900"/>
              </a:spcBef>
              <a:defRPr sz="1800"/>
            </a:pPr>
            <a:endParaRPr sz="2520"/>
          </a:p>
          <a:p>
            <a:pPr lvl="0" marL="205739" indent="-205739" defTabSz="822959">
              <a:spcBef>
                <a:spcPts val="900"/>
              </a:spcBef>
              <a:defRPr sz="1800"/>
            </a:pPr>
            <a:r>
              <a:rPr sz="2520"/>
              <a:t>以上每个事项官网上都有详细流程，根据流程即可。</a:t>
            </a:r>
            <a:endParaRPr sz="2520"/>
          </a:p>
          <a:p>
            <a:pPr lvl="0" marL="205739" indent="-205739" defTabSz="822959">
              <a:spcBef>
                <a:spcPts val="900"/>
              </a:spcBef>
              <a:buClr>
                <a:srgbClr val="FF0000"/>
              </a:buClr>
              <a:defRPr sz="1800"/>
            </a:pPr>
            <a:r>
              <a:rPr b="1" sz="2520">
                <a:solidFill>
                  <a:srgbClr val="FF0000"/>
                </a:solidFill>
              </a:rPr>
              <a:t>特别提醒：</a:t>
            </a:r>
            <a:r>
              <a:rPr sz="2520"/>
              <a:t>出国前一定要备齐所有资料，包括清晰的复印件，特别是护照信息页建议打印的时候多备一份。</a:t>
            </a:r>
          </a:p>
        </p:txBody>
      </p:sp>
    </p:spTree>
  </p:cSld>
  <p:clrMapOvr>
    <a:masterClrMapping/>
  </p:clrMapOvr>
  <p:transitio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 name="Shape 64"/>
          <p:cNvSpPr/>
          <p:nvPr>
            <p:ph type="title"/>
          </p:nvPr>
        </p:nvSpPr>
        <p:spPr>
          <a:xfrm>
            <a:off x="838200" y="365125"/>
            <a:ext cx="10515600" cy="1325563"/>
          </a:xfrm>
          <a:prstGeom prst="rect">
            <a:avLst/>
          </a:prstGeom>
        </p:spPr>
        <p:txBody>
          <a:bodyPr/>
          <a:lstStyle>
            <a:lvl1pPr>
              <a:defRPr b="1"/>
            </a:lvl1pPr>
          </a:lstStyle>
          <a:p>
            <a:pPr lvl="0">
              <a:defRPr b="0" sz="1800"/>
            </a:pPr>
            <a:r>
              <a:rPr b="1" sz="4400"/>
              <a:t>出国前准备</a:t>
            </a:r>
          </a:p>
        </p:txBody>
      </p:sp>
      <p:sp>
        <p:nvSpPr>
          <p:cNvPr id="65" name="Shape 65"/>
          <p:cNvSpPr/>
          <p:nvPr>
            <p:ph type="body" idx="1"/>
          </p:nvPr>
        </p:nvSpPr>
        <p:spPr>
          <a:xfrm>
            <a:off x="838200" y="1825625"/>
            <a:ext cx="10515600" cy="4351338"/>
          </a:xfrm>
          <a:prstGeom prst="rect">
            <a:avLst/>
          </a:prstGeom>
        </p:spPr>
        <p:txBody>
          <a:bodyPr/>
          <a:lstStyle/>
          <a:p>
            <a:pPr lvl="0">
              <a:lnSpc>
                <a:spcPct val="72000"/>
              </a:lnSpc>
              <a:defRPr sz="1800"/>
            </a:pPr>
            <a:r>
              <a:rPr sz="2100"/>
              <a:t>4</a:t>
            </a:r>
            <a:r>
              <a:rPr sz="2100"/>
              <a:t>、预订宿舍</a:t>
            </a:r>
            <a:endParaRPr sz="2100"/>
          </a:p>
          <a:p>
            <a:pPr lvl="0">
              <a:lnSpc>
                <a:spcPct val="128000"/>
              </a:lnSpc>
              <a:defRPr sz="1800"/>
            </a:pPr>
            <a:r>
              <a:rPr sz="2100"/>
              <a:t>因为卡米亚斯大主教大学是私立大学，该校所提供的学生宿舍非常贵，一个月</a:t>
            </a:r>
            <a:r>
              <a:rPr sz="2100"/>
              <a:t>800-1000</a:t>
            </a:r>
            <a:r>
              <a:rPr sz="2100"/>
              <a:t>欧。推荐马德里当地专门提供住房给大学生的网站</a:t>
            </a:r>
            <a:r>
              <a:rPr sz="2100"/>
              <a:t>aluni</a:t>
            </a:r>
            <a:r>
              <a:rPr sz="2100"/>
              <a:t>，该网站搜索方便，服务可靠友好，会与学生签订合同。强烈建议提前找好住处，靠学校近一点。但因为该校地处市中心，房租可能相对贵一些，一个月</a:t>
            </a:r>
            <a:r>
              <a:rPr sz="2100"/>
              <a:t>300-450</a:t>
            </a:r>
            <a:r>
              <a:rPr sz="2100"/>
              <a:t>欧都是合适的。</a:t>
            </a:r>
            <a:endParaRPr sz="2100"/>
          </a:p>
          <a:p>
            <a:pPr lvl="0">
              <a:lnSpc>
                <a:spcPct val="128000"/>
              </a:lnSpc>
              <a:buClr>
                <a:srgbClr val="FF0000"/>
              </a:buClr>
              <a:defRPr sz="1800"/>
            </a:pPr>
            <a:r>
              <a:rPr sz="2100">
                <a:solidFill>
                  <a:srgbClr val="FF0000"/>
                </a:solidFill>
              </a:rPr>
              <a:t>5</a:t>
            </a:r>
            <a:r>
              <a:rPr sz="2100">
                <a:solidFill>
                  <a:srgbClr val="FF0000"/>
                </a:solidFill>
              </a:rPr>
              <a:t>、必备物品</a:t>
            </a:r>
            <a:endParaRPr sz="2100">
              <a:solidFill>
                <a:srgbClr val="FF0000"/>
              </a:solidFill>
            </a:endParaRPr>
          </a:p>
          <a:p>
            <a:pPr lvl="0">
              <a:lnSpc>
                <a:spcPct val="72000"/>
              </a:lnSpc>
              <a:defRPr sz="1800"/>
            </a:pPr>
            <a:r>
              <a:rPr sz="2100"/>
              <a:t>转换插头</a:t>
            </a:r>
            <a:endParaRPr sz="2100"/>
          </a:p>
          <a:p>
            <a:pPr lvl="0">
              <a:lnSpc>
                <a:spcPct val="72000"/>
              </a:lnSpc>
              <a:defRPr sz="1800"/>
            </a:pPr>
            <a:r>
              <a:rPr sz="2100"/>
              <a:t>电话卡可以先开通国际漫游服务，到当地后再自行购买。推荐</a:t>
            </a:r>
            <a:r>
              <a:rPr sz="2100"/>
              <a:t>llamaya</a:t>
            </a:r>
            <a:r>
              <a:rPr sz="2100"/>
              <a:t>或</a:t>
            </a:r>
            <a:r>
              <a:rPr sz="2100"/>
              <a:t>orange</a:t>
            </a:r>
            <a:r>
              <a:rPr sz="2100"/>
              <a:t>。</a:t>
            </a:r>
            <a:endParaRPr sz="2100"/>
          </a:p>
          <a:p>
            <a:pPr lvl="0">
              <a:lnSpc>
                <a:spcPct val="72000"/>
              </a:lnSpc>
              <a:defRPr sz="1800"/>
            </a:pPr>
            <a:r>
              <a:rPr sz="2100"/>
              <a:t>谷歌地图 </a:t>
            </a:r>
            <a:r>
              <a:rPr sz="2100"/>
              <a:t>Uber </a:t>
            </a:r>
            <a:r>
              <a:rPr sz="2100"/>
              <a:t>等</a:t>
            </a:r>
            <a:r>
              <a:rPr sz="2100"/>
              <a:t>app</a:t>
            </a:r>
          </a:p>
        </p:txBody>
      </p:sp>
    </p:spTree>
  </p:cSld>
  <p:clrMapOvr>
    <a:masterClrMapping/>
  </p:clrMapOvr>
  <p:transitio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hape 67"/>
          <p:cNvSpPr/>
          <p:nvPr>
            <p:ph type="title"/>
          </p:nvPr>
        </p:nvSpPr>
        <p:spPr>
          <a:xfrm>
            <a:off x="838200" y="365125"/>
            <a:ext cx="10515600" cy="1325563"/>
          </a:xfrm>
          <a:prstGeom prst="rect">
            <a:avLst/>
          </a:prstGeom>
        </p:spPr>
        <p:txBody>
          <a:bodyPr/>
          <a:lstStyle>
            <a:lvl1pPr>
              <a:defRPr b="1"/>
            </a:lvl1pPr>
          </a:lstStyle>
          <a:p>
            <a:pPr lvl="0">
              <a:defRPr b="0" sz="1800"/>
            </a:pPr>
            <a:r>
              <a:rPr b="1" sz="4400"/>
              <a:t>学校位置</a:t>
            </a:r>
          </a:p>
        </p:txBody>
      </p:sp>
      <p:sp>
        <p:nvSpPr>
          <p:cNvPr id="68" name="Shape 68"/>
          <p:cNvSpPr/>
          <p:nvPr>
            <p:ph type="body" idx="1"/>
          </p:nvPr>
        </p:nvSpPr>
        <p:spPr>
          <a:xfrm>
            <a:off x="838200" y="1825625"/>
            <a:ext cx="10515600" cy="4351338"/>
          </a:xfrm>
          <a:prstGeom prst="rect">
            <a:avLst/>
          </a:prstGeom>
        </p:spPr>
        <p:txBody>
          <a:bodyPr/>
          <a:lstStyle/>
          <a:p>
            <a:pPr lvl="0">
              <a:lnSpc>
                <a:spcPct val="81000"/>
              </a:lnSpc>
              <a:defRPr sz="1800"/>
            </a:pPr>
            <a:r>
              <a:rPr sz="2800"/>
              <a:t>最近的地铁站：地铁</a:t>
            </a:r>
            <a:r>
              <a:rPr sz="2800"/>
              <a:t>4</a:t>
            </a:r>
            <a:r>
              <a:rPr sz="2800"/>
              <a:t>、</a:t>
            </a:r>
            <a:r>
              <a:rPr sz="2800"/>
              <a:t>2</a:t>
            </a:r>
            <a:r>
              <a:rPr sz="2800"/>
              <a:t>号线</a:t>
            </a:r>
            <a:r>
              <a:rPr sz="2800"/>
              <a:t>San Bernardo</a:t>
            </a:r>
            <a:r>
              <a:rPr sz="2800"/>
              <a:t>站       </a:t>
            </a:r>
            <a:endParaRPr sz="2800"/>
          </a:p>
          <a:p>
            <a:pPr lvl="0" marL="0" indent="0">
              <a:lnSpc>
                <a:spcPct val="81000"/>
              </a:lnSpc>
              <a:buSzTx/>
              <a:buNone/>
              <a:defRPr sz="1800"/>
            </a:pPr>
            <a:r>
              <a:rPr sz="2800"/>
              <a:t> </a:t>
            </a:r>
            <a:r>
              <a:rPr sz="2800"/>
              <a:t>                           地铁</a:t>
            </a:r>
            <a:r>
              <a:rPr sz="2800"/>
              <a:t>3</a:t>
            </a:r>
            <a:r>
              <a:rPr sz="2800"/>
              <a:t>、</a:t>
            </a:r>
            <a:r>
              <a:rPr sz="2800"/>
              <a:t>2</a:t>
            </a:r>
            <a:r>
              <a:rPr sz="2800"/>
              <a:t>号线</a:t>
            </a:r>
            <a:r>
              <a:rPr sz="2800"/>
              <a:t>Noviciado</a:t>
            </a:r>
            <a:r>
              <a:rPr sz="2800"/>
              <a:t>站</a:t>
            </a:r>
            <a:endParaRPr sz="2800"/>
          </a:p>
          <a:p>
            <a:pPr lvl="0" marL="0" indent="0">
              <a:lnSpc>
                <a:spcPct val="135000"/>
              </a:lnSpc>
              <a:buSzTx/>
              <a:buNone/>
              <a:defRPr sz="1800"/>
            </a:pPr>
            <a:r>
              <a:rPr sz="2800"/>
              <a:t>马德里可办理青年票，涵盖地铁、小火车、公交车，一个月</a:t>
            </a:r>
            <a:r>
              <a:rPr sz="2800"/>
              <a:t>20</a:t>
            </a:r>
            <a:r>
              <a:rPr sz="2800"/>
              <a:t>欧，乘坐次数不限。一般办理点都在买烟的店里，记得携带护照。办好之后，之后的每个月可以在随便一个地铁站充值。</a:t>
            </a:r>
            <a:endParaRPr sz="2800"/>
          </a:p>
          <a:p>
            <a:pPr lvl="0" marL="0" indent="0">
              <a:lnSpc>
                <a:spcPct val="81000"/>
              </a:lnSpc>
              <a:buSzTx/>
              <a:buNone/>
              <a:defRPr sz="1800"/>
            </a:pPr>
            <a:r>
              <a:rPr b="1" sz="2800">
                <a:solidFill>
                  <a:srgbClr val="FF0000"/>
                </a:solidFill>
              </a:rPr>
              <a:t>特别提醒：</a:t>
            </a:r>
            <a:endParaRPr b="1" sz="2800">
              <a:solidFill>
                <a:srgbClr val="FF0000"/>
              </a:solidFill>
            </a:endParaRPr>
          </a:p>
          <a:p>
            <a:pPr lvl="0" marL="0" indent="0">
              <a:lnSpc>
                <a:spcPct val="81000"/>
              </a:lnSpc>
              <a:buSzTx/>
              <a:buNone/>
              <a:defRPr sz="1800"/>
            </a:pPr>
            <a:r>
              <a:rPr sz="2800"/>
              <a:t>1</a:t>
            </a:r>
            <a:r>
              <a:rPr sz="2800"/>
              <a:t>、请提前备好零钱（欧洲人</a:t>
            </a:r>
            <a:r>
              <a:rPr sz="2800"/>
              <a:t>100</a:t>
            </a:r>
            <a:r>
              <a:rPr sz="2800"/>
              <a:t>欧的钱很少用，尽量换小面额）</a:t>
            </a:r>
            <a:endParaRPr sz="2800"/>
          </a:p>
          <a:p>
            <a:pPr lvl="0" marL="0" indent="0">
              <a:lnSpc>
                <a:spcPct val="81000"/>
              </a:lnSpc>
              <a:buSzTx/>
              <a:buNone/>
              <a:defRPr sz="1800"/>
            </a:pPr>
            <a:r>
              <a:rPr sz="2800"/>
              <a:t>2</a:t>
            </a:r>
            <a:r>
              <a:rPr sz="2800"/>
              <a:t>、上车前向确认一下，不要坐反方向</a:t>
            </a:r>
          </a:p>
        </p:txBody>
      </p:sp>
    </p:spTree>
  </p:cSld>
  <p:clrMapOvr>
    <a:masterClrMapping/>
  </p:clrMapOvr>
  <p:transitio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0" name="Shape 70"/>
          <p:cNvSpPr/>
          <p:nvPr>
            <p:ph type="title"/>
          </p:nvPr>
        </p:nvSpPr>
        <p:spPr>
          <a:xfrm>
            <a:off x="838200" y="365125"/>
            <a:ext cx="10515600" cy="1325563"/>
          </a:xfrm>
          <a:prstGeom prst="rect">
            <a:avLst/>
          </a:prstGeom>
        </p:spPr>
        <p:txBody>
          <a:bodyPr/>
          <a:lstStyle>
            <a:lvl1pPr>
              <a:defRPr b="1"/>
            </a:lvl1pPr>
          </a:lstStyle>
          <a:p>
            <a:pPr lvl="0">
              <a:defRPr b="0" sz="1800"/>
            </a:pPr>
            <a:r>
              <a:rPr b="1" sz="4400"/>
              <a:t>报道事项</a:t>
            </a:r>
          </a:p>
        </p:txBody>
      </p:sp>
      <p:sp>
        <p:nvSpPr>
          <p:cNvPr id="71" name="Shape 71"/>
          <p:cNvSpPr/>
          <p:nvPr>
            <p:ph type="body" idx="1"/>
          </p:nvPr>
        </p:nvSpPr>
        <p:spPr>
          <a:xfrm>
            <a:off x="451700" y="1844479"/>
            <a:ext cx="5034700" cy="4351338"/>
          </a:xfrm>
          <a:prstGeom prst="rect">
            <a:avLst/>
          </a:prstGeom>
        </p:spPr>
        <p:txBody>
          <a:bodyPr/>
          <a:lstStyle/>
          <a:p>
            <a:pPr lvl="0">
              <a:lnSpc>
                <a:spcPct val="120000"/>
              </a:lnSpc>
              <a:defRPr sz="1800"/>
            </a:pPr>
            <a:r>
              <a:rPr sz="2500"/>
              <a:t>1</a:t>
            </a:r>
            <a:r>
              <a:rPr sz="2500"/>
              <a:t>、学校注册：</a:t>
            </a:r>
            <a:endParaRPr sz="2500"/>
          </a:p>
          <a:p>
            <a:pPr lvl="0" marL="0" indent="0">
              <a:lnSpc>
                <a:spcPct val="120000"/>
              </a:lnSpc>
              <a:buSzTx/>
              <a:buNone/>
              <a:defRPr sz="1800"/>
            </a:pPr>
            <a:r>
              <a:rPr sz="2500"/>
              <a:t> </a:t>
            </a:r>
            <a:r>
              <a:rPr sz="2500"/>
              <a:t> 按照卡米亚斯大主教大学发给学生的报道手册上有具体报道时间和地点。（学校的这个校区比较小，只有一个教学楼，但教室有点不太好找，过一两天就会摸清楚了，第一周上课建议稍微提前一点找教室。）</a:t>
            </a:r>
          </a:p>
        </p:txBody>
      </p:sp>
      <p:pic>
        <p:nvPicPr>
          <p:cNvPr id="72" name="image3.jpg"/>
          <p:cNvPicPr/>
          <p:nvPr/>
        </p:nvPicPr>
        <p:blipFill>
          <a:blip r:embed="rId2">
            <a:extLst/>
          </a:blip>
          <a:stretch>
            <a:fillRect/>
          </a:stretch>
        </p:blipFill>
        <p:spPr>
          <a:xfrm>
            <a:off x="6396680" y="1690686"/>
            <a:ext cx="3377792" cy="4505130"/>
          </a:xfrm>
          <a:prstGeom prst="rect">
            <a:avLst/>
          </a:prstGeom>
          <a:ln w="12700">
            <a:miter lim="400000"/>
          </a:ln>
        </p:spPr>
      </p:pic>
    </p:spTree>
  </p:cSld>
  <p:clrMapOvr>
    <a:masterClrMapping/>
  </p:clrMapOvr>
  <p:transitio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Shape 74"/>
          <p:cNvSpPr/>
          <p:nvPr>
            <p:ph type="title"/>
          </p:nvPr>
        </p:nvSpPr>
        <p:spPr>
          <a:xfrm>
            <a:off x="838200" y="365125"/>
            <a:ext cx="10515600" cy="1325563"/>
          </a:xfrm>
          <a:prstGeom prst="rect">
            <a:avLst/>
          </a:prstGeom>
        </p:spPr>
        <p:txBody>
          <a:bodyPr/>
          <a:lstStyle>
            <a:lvl1pPr>
              <a:defRPr b="1"/>
            </a:lvl1pPr>
          </a:lstStyle>
          <a:p>
            <a:pPr lvl="0">
              <a:defRPr b="0" sz="1800"/>
            </a:pPr>
            <a:r>
              <a:rPr b="1" sz="4400"/>
              <a:t>报道事项</a:t>
            </a:r>
          </a:p>
        </p:txBody>
      </p:sp>
      <p:sp>
        <p:nvSpPr>
          <p:cNvPr id="75" name="Shape 75"/>
          <p:cNvSpPr/>
          <p:nvPr>
            <p:ph type="body" idx="1"/>
          </p:nvPr>
        </p:nvSpPr>
        <p:spPr>
          <a:xfrm>
            <a:off x="838200" y="1825625"/>
            <a:ext cx="10515600" cy="4351338"/>
          </a:xfrm>
          <a:prstGeom prst="rect">
            <a:avLst/>
          </a:prstGeom>
        </p:spPr>
        <p:txBody>
          <a:bodyPr/>
          <a:lstStyle/>
          <a:p>
            <a:pPr lvl="0">
              <a:lnSpc>
                <a:spcPct val="120000"/>
              </a:lnSpc>
              <a:defRPr sz="1800"/>
            </a:pPr>
            <a:r>
              <a:rPr sz="2100"/>
              <a:t>3</a:t>
            </a:r>
            <a:r>
              <a:rPr sz="2100"/>
              <a:t>、去银行办理银行卡：留学生在西班牙的银行卡可能会比较难办，推荐</a:t>
            </a:r>
            <a:r>
              <a:rPr sz="2100"/>
              <a:t>BBVA</a:t>
            </a:r>
            <a:r>
              <a:rPr sz="2100"/>
              <a:t>，这是我目前了解到的最方便的银行，手续比较少，如果一个支行不让你办的话，换一个支行试一试，他们支行之间的标准都不太统一。卡米亚斯大主教大学门口的斜对面就有一家，记得带你的卡米亚斯大主教大学的学生证和你的护照。</a:t>
            </a:r>
            <a:endParaRPr sz="2100"/>
          </a:p>
          <a:p>
            <a:pPr lvl="0">
              <a:lnSpc>
                <a:spcPct val="72000"/>
              </a:lnSpc>
              <a:defRPr sz="1800"/>
            </a:pPr>
            <a:r>
              <a:rPr sz="2100"/>
              <a:t>6</a:t>
            </a:r>
            <a:r>
              <a:rPr sz="2100"/>
              <a:t>、留基委网上报道，去指定地点递交材料。</a:t>
            </a:r>
            <a:endParaRPr sz="2100"/>
          </a:p>
          <a:p>
            <a:pPr lvl="0">
              <a:lnSpc>
                <a:spcPct val="72000"/>
              </a:lnSpc>
              <a:defRPr sz="1800"/>
            </a:pPr>
            <a:endParaRPr sz="2100"/>
          </a:p>
          <a:p>
            <a:pPr lvl="0">
              <a:lnSpc>
                <a:spcPct val="72000"/>
              </a:lnSpc>
              <a:buClr>
                <a:srgbClr val="FF0000"/>
              </a:buClr>
              <a:defRPr sz="1800"/>
            </a:pPr>
            <a:r>
              <a:rPr b="1" sz="2100">
                <a:solidFill>
                  <a:srgbClr val="FF0000"/>
                </a:solidFill>
              </a:rPr>
              <a:t>特别提醒：</a:t>
            </a:r>
            <a:endParaRPr b="1" sz="2100">
              <a:solidFill>
                <a:srgbClr val="FF0000"/>
              </a:solidFill>
            </a:endParaRPr>
          </a:p>
          <a:p>
            <a:pPr lvl="0">
              <a:lnSpc>
                <a:spcPct val="72000"/>
              </a:lnSpc>
              <a:buClr>
                <a:srgbClr val="FF0000"/>
              </a:buClr>
              <a:defRPr sz="1800"/>
            </a:pPr>
            <a:r>
              <a:rPr sz="2100">
                <a:solidFill>
                  <a:srgbClr val="FF0000"/>
                </a:solidFill>
              </a:rPr>
              <a:t>（</a:t>
            </a:r>
            <a:r>
              <a:rPr sz="2100">
                <a:solidFill>
                  <a:srgbClr val="FF0000"/>
                </a:solidFill>
              </a:rPr>
              <a:t>1</a:t>
            </a:r>
            <a:r>
              <a:rPr sz="2100">
                <a:solidFill>
                  <a:srgbClr val="FF0000"/>
                </a:solidFill>
              </a:rPr>
              <a:t>）不论去哪个地方办事，把所有的材料都带上</a:t>
            </a:r>
            <a:endParaRPr sz="2100">
              <a:solidFill>
                <a:srgbClr val="FF0000"/>
              </a:solidFill>
            </a:endParaRPr>
          </a:p>
          <a:p>
            <a:pPr lvl="0">
              <a:lnSpc>
                <a:spcPct val="72000"/>
              </a:lnSpc>
              <a:defRPr sz="1800"/>
            </a:pPr>
            <a:r>
              <a:rPr sz="2100"/>
              <a:t>（</a:t>
            </a:r>
            <a:r>
              <a:rPr sz="2100"/>
              <a:t>2</a:t>
            </a:r>
            <a:r>
              <a:rPr sz="2100"/>
              <a:t>）随时查看学校给你的邮箱：教务处会把重要信息都发到你的新邮箱里</a:t>
            </a:r>
          </a:p>
        </p:txBody>
      </p:sp>
    </p:spTree>
  </p:cSld>
  <p:clrMapOvr>
    <a:masterClrMapping/>
  </p:clrMapOvr>
  <p:transition spd="med" advClick="1"/>
</p:sld>
</file>

<file path=ppt/theme/theme1.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4472C4"/>
          </a:solidFill>
          <a:prstDash val="solid"/>
          <a:miter lim="800000"/>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等线"/>
            <a:ea typeface="等线"/>
            <a:cs typeface="等线"/>
            <a:sym typeface="等线"/>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4472C4"/>
          </a:solidFill>
          <a:prstDash val="solid"/>
          <a:miter lim="8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等线"/>
            <a:ea typeface="等线"/>
            <a:cs typeface="等线"/>
            <a:sym typeface="等线"/>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Default">
  <a:themeElements>
    <a:clrScheme name="Default">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rgbClr val="4472C4"/>
          </a:solidFill>
          <a:prstDash val="solid"/>
          <a:miter lim="800000"/>
        </a:ln>
        <a:effectLst/>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等线"/>
            <a:ea typeface="等线"/>
            <a:cs typeface="等线"/>
            <a:sym typeface="等线"/>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flat">
          <a:solidFill>
            <a:srgbClr val="4472C4"/>
          </a:solidFill>
          <a:prstDash val="solid"/>
          <a:miter lim="800000"/>
        </a:ln>
        <a:effectLst/>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等线"/>
            <a:ea typeface="等线"/>
            <a:cs typeface="等线"/>
            <a:sym typeface="等线"/>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