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2"/>
    <p:sldId id="262" r:id="rId3"/>
    <p:sldId id="307" r:id="rId4"/>
    <p:sldId id="258" r:id="rId5"/>
    <p:sldId id="308" r:id="rId6"/>
    <p:sldId id="309" r:id="rId7"/>
    <p:sldId id="263" r:id="rId8"/>
    <p:sldId id="260" r:id="rId9"/>
    <p:sldId id="295" r:id="rId10"/>
    <p:sldId id="268" r:id="rId11"/>
    <p:sldId id="293" r:id="rId12"/>
    <p:sldId id="267" r:id="rId13"/>
    <p:sldId id="270" r:id="rId14"/>
    <p:sldId id="299" r:id="rId15"/>
    <p:sldId id="314" r:id="rId16"/>
    <p:sldId id="311" r:id="rId17"/>
    <p:sldId id="312" r:id="rId18"/>
    <p:sldId id="313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-2154" y="-420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0"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‹#›</a:t>
            </a:fld>
            <a:endParaRPr lang="zh-CN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434702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0"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1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1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1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1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‹#›</a:t>
            </a:fld>
            <a:endParaRPr lang="zh-CN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910066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此模板可用作相册的起始文件。</a:t>
            </a:r>
            <a:endParaRPr lang="zh-CN" altLang="zh-CN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13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2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4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5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6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7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9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11</a:t>
            </a:fld>
            <a:endParaRPr lang="zh-CN" altLang="zh-CN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zh-CN" sz="1200" dirty="0"/>
              <a:t>12</a:t>
            </a:fld>
            <a:endParaRPr lang="zh-CN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册封面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6"/>
          <p:cNvSpPr/>
          <p:nvPr/>
        </p:nvSpPr>
        <p:spPr>
          <a:xfrm>
            <a:off x="290671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>
            <a:normAutofit/>
          </a:bodyPr>
          <a:lstStyle>
            <a:lvl1pPr algn="ctr" eaLnBrk="1" latinLnBrk="0" hangingPunct="1">
              <a:buNone/>
              <a:defRPr kumimoji="0" lang="zh-CN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横栏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"/>
          <p:cNvGrpSpPr/>
          <p:nvPr userDrawn="1"/>
        </p:nvGrpSpPr>
        <p:grpSpPr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10" name="Rectangle 10"/>
            <p:cNvSpPr/>
            <p:nvPr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sz="1800" b="0" i="0" u="none" strike="noStrike" kern="1200" cap="none" spc="0" normalizeH="0" baseline="0" noProof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Straight Connector 11"/>
            <p:cNvCxnSpPr/>
            <p:nvPr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114800"/>
            <a:ext cx="3962400" cy="1214887"/>
          </a:xfrm>
        </p:spPr>
        <p:txBody>
          <a:bodyPr rIns="9144" rtlCol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/>
          </p:nvPr>
        </p:nvSpPr>
        <p:spPr>
          <a:xfrm>
            <a:off x="4800599" y="4114800"/>
            <a:ext cx="3990975" cy="1214887"/>
          </a:xfrm>
        </p:spPr>
        <p:txBody>
          <a:bodyPr rIns="9144" rtlCol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>
                <a:solidFill>
                  <a:schemeClr val="bg1"/>
                </a:solidFill>
              </a:rPr>
              <a:t>‹#›</a:t>
            </a:fld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快照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 rot="1223811">
            <a:off x="4597400" y="530225"/>
            <a:ext cx="2282825" cy="24685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64000">
                <a:srgbClr val="FFFFFF"/>
              </a:gs>
              <a:gs pos="100000">
                <a:srgbClr val="F2F2F2"/>
              </a:gs>
            </a:gsLst>
            <a:lin ang="3600000"/>
          </a:gradFill>
          <a:ln w="9525">
            <a:solidFill>
              <a:srgbClr val="D9D9D9"/>
            </a:solidFill>
            <a:miter lim="800000"/>
          </a:ln>
          <a:effectLst>
            <a:outerShdw blurRad="25400" dist="12700" dir="2700000" algn="tl" rotWithShape="0">
              <a:srgbClr val="808080">
                <a:alpha val="29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3400" y="1171575"/>
            <a:ext cx="3810000" cy="41497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64000">
                <a:srgbClr val="FFFFFF"/>
              </a:gs>
              <a:gs pos="100000">
                <a:srgbClr val="F2F2F2"/>
              </a:gs>
            </a:gsLst>
            <a:lin ang="3600000"/>
          </a:gradFill>
          <a:ln w="9525">
            <a:solidFill>
              <a:srgbClr val="D9D9D9"/>
            </a:solidFill>
            <a:miter lim="800000"/>
          </a:ln>
          <a:effectLst>
            <a:outerShdw blurRad="25400" dist="12700" dir="2700000" algn="tl" rotWithShape="0">
              <a:srgbClr val="808080">
                <a:alpha val="29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5984875" y="2876550"/>
            <a:ext cx="2625725" cy="28384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64000">
                <a:srgbClr val="FFFFFF"/>
              </a:gs>
              <a:gs pos="100000">
                <a:srgbClr val="F2F2F2"/>
              </a:gs>
            </a:gsLst>
            <a:lin ang="3600000"/>
          </a:gradFill>
          <a:ln w="9525">
            <a:solidFill>
              <a:srgbClr val="D9D9D9"/>
            </a:solidFill>
            <a:miter lim="800000"/>
          </a:ln>
          <a:effectLst>
            <a:outerShdw blurRad="25400" dist="12700" dir="2700000" algn="tl" rotWithShape="0">
              <a:srgbClr val="808080">
                <a:alpha val="29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60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220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zh-CN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60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幻灯胶片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1371600"/>
            <a:ext cx="4027488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5738" y="685800"/>
            <a:ext cx="2506662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5738" y="3429000"/>
            <a:ext cx="2506662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4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1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100" baseline="0">
                <a:solidFill>
                  <a:schemeClr val="bg1"/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纵栏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/>
          <p:nvPr userDrawn="1"/>
        </p:nvGrpSpPr>
        <p:grpSpPr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2" name="Rectangle 12"/>
            <p:cNvSpPr/>
            <p:nvPr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sz="1800" b="0" i="0" u="none" strike="noStrike" kern="1200" cap="none" spc="0" normalizeH="0" baseline="0" noProof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" name="Straight Connector 13"/>
            <p:cNvCxnSpPr/>
            <p:nvPr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  <a:buSzPct val="60000"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  <a:buSzPct val="60000"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/>
          </p:nvPr>
        </p:nvSpPr>
        <p:spPr>
          <a:xfrm>
            <a:off x="228600" y="44196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/>
          </p:nvPr>
        </p:nvSpPr>
        <p:spPr>
          <a:xfrm>
            <a:off x="3200400" y="44196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/>
          </p:nvPr>
        </p:nvSpPr>
        <p:spPr>
          <a:xfrm>
            <a:off x="6172200" y="44196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>
                <a:solidFill>
                  <a:schemeClr val="bg1"/>
                </a:solidFill>
              </a:rPr>
              <a:t>‹#›</a:t>
            </a:fld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横栏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  <a:buSzPct val="60000"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  <a:buSzPct val="60000"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  <a:buSzPct val="60000"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/>
          </p:nvPr>
        </p:nvSpPr>
        <p:spPr>
          <a:xfrm>
            <a:off x="558800" y="355823"/>
            <a:ext cx="3792769" cy="2844577"/>
          </a:xfrm>
        </p:spPr>
        <p:txBody>
          <a:bodyPr anchor="b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混合全景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1"/>
          <p:cNvSpPr/>
          <p:nvPr/>
        </p:nvSpPr>
        <p:spPr>
          <a:xfrm>
            <a:off x="8524875" y="0"/>
            <a:ext cx="539750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rgbClr val="FC7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" name="Straight Connector 14"/>
          <p:cNvCxnSpPr/>
          <p:nvPr/>
        </p:nvCxnSpPr>
        <p:spPr>
          <a:xfrm rot="5400000">
            <a:off x="5694363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0" lang="zh-CN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0" lang="zh-CN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纵栏(带彩色标题)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 hasCustomPrompt="1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 hasCustomPrompt="1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 hasCustomPrompt="1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zh-CN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zh-CN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zh-CN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zh-CN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纵栏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 hasCustomPrompt="1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 hasCustomPrompt="1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 hasCustomPrompt="1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zh-CN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/>
          </p:nvPr>
        </p:nvSpPr>
        <p:spPr>
          <a:xfrm>
            <a:off x="342900" y="3352800"/>
            <a:ext cx="1676400" cy="1905000"/>
          </a:xfrm>
          <a:noFill/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zh-CN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124700" y="3352800"/>
            <a:ext cx="1676400" cy="1905000"/>
          </a:xfrm>
          <a:noFill/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zh-CN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/>
          </p:nvPr>
        </p:nvSpPr>
        <p:spPr>
          <a:xfrm>
            <a:off x="7124700" y="12573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zh-CN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纵栏(带标题和大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0"/>
          <p:cNvGrpSpPr/>
          <p:nvPr userDrawn="1"/>
        </p:nvGrpSpPr>
        <p:grpSpPr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2" name="Rectangle 12"/>
            <p:cNvSpPr/>
            <p:nvPr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sz="1800" b="0" i="0" u="none" strike="noStrike" kern="1200" cap="none" spc="0" normalizeH="0" baseline="0" noProof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Straight Connector 13"/>
            <p:cNvCxnSpPr/>
            <p:nvPr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7"/>
          <p:cNvSpPr>
            <a:spLocks noGrp="1"/>
          </p:cNvSpPr>
          <p:nvPr>
            <p:ph type="pic" sz="quarter" idx="14" hasCustomPrompt="1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 hasCustomPrompt="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 hasCustomPrompt="1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/>
          </p:nvPr>
        </p:nvSpPr>
        <p:spPr>
          <a:xfrm>
            <a:off x="228600" y="3733799"/>
            <a:ext cx="8610600" cy="4572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zh-CN" sz="2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>
                <a:solidFill>
                  <a:schemeClr val="bg1"/>
                </a:solidFill>
              </a:rPr>
              <a:t>‹#›</a:t>
            </a:fld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混向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4"/>
          <p:cNvSpPr/>
          <p:nvPr/>
        </p:nvSpPr>
        <p:spPr>
          <a:xfrm>
            <a:off x="8524875" y="0"/>
            <a:ext cx="539750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rgbClr val="FC7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5"/>
          <p:cNvCxnSpPr/>
          <p:nvPr/>
        </p:nvCxnSpPr>
        <p:spPr>
          <a:xfrm rot="5400000">
            <a:off x="5694363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册节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zh-CN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zh-CN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栏: 3 横栏和 2 纵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 hasCustomPrompt="1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栏: 2 横栏和 3 纵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/>
          </p:cNvSpPr>
          <p:nvPr>
            <p:ph type="pic" sz="quarter" idx="26" hasCustomPrompt="1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 hasCustomPrompt="1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 hasCustomPrompt="1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 hasCustomPrompt="1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 hasCustomPrompt="1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照片网格(带标题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4"/>
          <p:cNvSpPr/>
          <p:nvPr/>
        </p:nvSpPr>
        <p:spPr>
          <a:xfrm>
            <a:off x="4648200" y="4557713"/>
            <a:ext cx="2057400" cy="1995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2"/>
          <p:cNvSpPr/>
          <p:nvPr/>
        </p:nvSpPr>
        <p:spPr>
          <a:xfrm>
            <a:off x="4648200" y="290513"/>
            <a:ext cx="2057400" cy="1995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228600" y="290513"/>
            <a:ext cx="2057400" cy="1995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51"/>
          <p:cNvSpPr/>
          <p:nvPr/>
        </p:nvSpPr>
        <p:spPr>
          <a:xfrm>
            <a:off x="2441575" y="2424113"/>
            <a:ext cx="2057400" cy="1995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56"/>
          <p:cNvSpPr/>
          <p:nvPr/>
        </p:nvSpPr>
        <p:spPr>
          <a:xfrm>
            <a:off x="6861175" y="2424113"/>
            <a:ext cx="2057400" cy="1995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59"/>
          <p:cNvSpPr/>
          <p:nvPr/>
        </p:nvSpPr>
        <p:spPr>
          <a:xfrm>
            <a:off x="228600" y="4557713"/>
            <a:ext cx="2057400" cy="1995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 hasCustomPrompt="1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照片网格(带彩色标题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0"/>
          <p:cNvSpPr/>
          <p:nvPr/>
        </p:nvSpPr>
        <p:spPr>
          <a:xfrm>
            <a:off x="4648200" y="4557713"/>
            <a:ext cx="2057400" cy="1995488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4"/>
          <p:cNvSpPr/>
          <p:nvPr/>
        </p:nvSpPr>
        <p:spPr>
          <a:xfrm>
            <a:off x="4648200" y="290513"/>
            <a:ext cx="2057400" cy="1995488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9"/>
          <p:cNvSpPr/>
          <p:nvPr/>
        </p:nvSpPr>
        <p:spPr>
          <a:xfrm>
            <a:off x="228600" y="290513"/>
            <a:ext cx="2057400" cy="1995488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rgbClr val="FC7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7"/>
          <p:cNvSpPr/>
          <p:nvPr/>
        </p:nvSpPr>
        <p:spPr>
          <a:xfrm>
            <a:off x="2441575" y="2424113"/>
            <a:ext cx="2057400" cy="1995488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42"/>
          <p:cNvSpPr/>
          <p:nvPr/>
        </p:nvSpPr>
        <p:spPr>
          <a:xfrm>
            <a:off x="6861175" y="2424113"/>
            <a:ext cx="2057400" cy="19954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45"/>
          <p:cNvSpPr/>
          <p:nvPr/>
        </p:nvSpPr>
        <p:spPr>
          <a:xfrm>
            <a:off x="228600" y="4557713"/>
            <a:ext cx="2057400" cy="1995488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 hasCustomPrompt="1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 hasCustomPrompt="1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zh-CN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CN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景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3" name="Group 8"/>
          <p:cNvGrpSpPr/>
          <p:nvPr userDrawn="1"/>
        </p:nvGrpSpPr>
        <p:grpSpPr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11" name="Rectangle 9"/>
            <p:cNvSpPr/>
            <p:nvPr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sz="1800" b="0" i="0" u="none" strike="noStrike" kern="1200" cap="none" spc="0" normalizeH="0" baseline="0" noProof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Straight Connector 10"/>
            <p:cNvCxnSpPr/>
            <p:nvPr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 hasCustomPrompt="1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>
                <a:solidFill>
                  <a:schemeClr val="bg1"/>
                </a:solidFill>
              </a:rPr>
              <a:t>‹#›</a:t>
            </a:fld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正方形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 rot="5400000">
            <a:off x="4301331" y="1966119"/>
            <a:ext cx="541338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rgbClr val="FC7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8"/>
          <p:cNvCxnSpPr/>
          <p:nvPr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W¥ل云玗İαЂôÁûÂÚ丫:Pïçtúrê Plå¢éhõlðér 表¥鷗字㌍ 表_W 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>
                <a:solidFill>
                  <a:schemeClr val="bg1"/>
                </a:solidFill>
              </a:rPr>
              <a:t>‹#›</a:t>
            </a:fld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纵栏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2"/>
          <p:cNvGrpSpPr/>
          <p:nvPr userDrawn="1"/>
        </p:nvGrpSpPr>
        <p:grpSpPr>
          <a:xfrm rot="5400000">
            <a:off x="4276725" y="1990725"/>
            <a:ext cx="590550" cy="9144000"/>
            <a:chOff x="8524568" y="0"/>
            <a:chExt cx="589936" cy="6858000"/>
          </a:xfrm>
        </p:grpSpPr>
        <p:sp>
          <p:nvSpPr>
            <p:cNvPr id="2" name="Rectangle 13"/>
            <p:cNvSpPr/>
            <p:nvPr/>
          </p:nvSpPr>
          <p:spPr>
            <a:xfrm>
              <a:off x="8524568" y="0"/>
              <a:ext cx="540775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sz="1800" b="0" i="0" u="none" strike="noStrike" kern="1200" cap="none" spc="0" normalizeH="0" baseline="0" noProof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Straight Connector 14"/>
            <p:cNvCxnSpPr/>
            <p:nvPr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8"/>
          <p:cNvSpPr>
            <a:spLocks noGrp="1"/>
          </p:cNvSpPr>
          <p:nvPr>
            <p:ph type="pic" sz="quarter" idx="13" hasCustomPrompt="1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>
                <a:solidFill>
                  <a:schemeClr val="bg1"/>
                </a:solidFill>
              </a:rPr>
              <a:t>‹#›</a:t>
            </a:fld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照片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534400" cy="6096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ctr" eaLnBrk="1" latinLnBrk="0" hangingPunct="1">
              <a:buNone/>
              <a:defRPr kumimoji="0" lang="zh-CN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zh-CN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页照片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(带颜色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相册节(带 3 纵栏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8524875" y="0"/>
            <a:ext cx="539750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rgbClr val="FC7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Connector 21"/>
          <p:cNvCxnSpPr/>
          <p:nvPr/>
        </p:nvCxnSpPr>
        <p:spPr>
          <a:xfrm rot="5400000">
            <a:off x="5694363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457200" y="3390900"/>
            <a:ext cx="7781730" cy="990600"/>
          </a:xfrm>
        </p:spPr>
        <p:txBody>
          <a:bodyPr bIns="0" anchor="b">
            <a:normAutofit/>
          </a:bodyPr>
          <a:lstStyle>
            <a:lvl1pPr eaLnBrk="1" latinLnBrk="0" hangingPunct="1">
              <a:defRPr kumimoji="0" lang="zh-CN" sz="4400" b="1" baseline="0">
                <a:solidFill>
                  <a:srgbClr val="FC75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4572000"/>
            <a:ext cx="7772400" cy="838200"/>
          </a:xfrm>
        </p:spPr>
        <p:txBody>
          <a:bodyPr tIns="0"/>
          <a:lstStyle>
            <a:lvl1pPr algn="ctr" eaLnBrk="1" latinLnBrk="0" hangingPunct="1">
              <a:buFontTx/>
              <a:buNone/>
              <a:defRPr kumimoji="0" lang="zh-CN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 hasCustomPrompt="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 hasCustomPrompt="1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 hasCustomPrompt="1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向(带透明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/>
          <p:nvPr/>
        </p:nvSpPr>
        <p:spPr>
          <a:xfrm>
            <a:off x="1169988" y="5668963"/>
            <a:ext cx="6297613" cy="73183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0" lang="zh-CN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zh-CN"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eaLnBrk="1" latinLnBrk="0" hangingPunct="1">
              <a:buNone/>
              <a:defRPr kumimoji="0" lang="zh-CN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CN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横栏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横向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477838" y="228600"/>
            <a:ext cx="8188325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  <a:buSzPct val="60000"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rgbClr val="FC7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横向(带标题)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zh-CN" sz="240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8086"/>
              </a:buClr>
              <a:buSzPct val="60000"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rgbClr val="FC7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zh-CN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>
                <a:solidFill>
                  <a:schemeClr val="bg1"/>
                </a:solidFill>
              </a:rPr>
              <a:t>‹#›</a:t>
            </a:fld>
            <a:endParaRPr lang="zh-CN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纵栏(带标题)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1905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190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zh-CN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zh-CN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/>
          </p:nvPr>
        </p:nvSpPr>
        <p:spPr>
          <a:xfrm>
            <a:off x="838200" y="5181600"/>
            <a:ext cx="3476626" cy="1066800"/>
          </a:xfrm>
        </p:spPr>
        <p:txBody>
          <a:bodyPr rIns="9144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/>
          </p:nvPr>
        </p:nvSpPr>
        <p:spPr>
          <a:xfrm>
            <a:off x="4505324" y="5181600"/>
            <a:ext cx="3476625" cy="1066800"/>
          </a:xfrm>
        </p:spPr>
        <p:txBody>
          <a:bodyPr rIns="9144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CN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zh-CN" dirty="0">
                <a:latin typeface="Calibri" panose="020F0502020204030204" pitchFamily="34" charset="0"/>
              </a:rPr>
              <a:t>‹#›</a:t>
            </a:fld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2813" y="0"/>
            <a:ext cx="539750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rgbClr val="FC75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277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CN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e@uibe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sie@uibe.edu.c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sie@uibe.edu.c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ie@uibe.edu.c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ie@uibe.edu.c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ie@uibe.edu.c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ie@uibe.edu.c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ie@uibe.edu.c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ie@uibe.edu.c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ie@uibe.edu.c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sie@uibe.edu.c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sie@uibe.edu.cn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sie@uibe.edu.c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hyperlink" Target="mailto:sie@uibe.edu.cn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ie@uibe.edu.c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ie@uibe.edu.c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51163" y="1190625"/>
            <a:ext cx="4937125" cy="984250"/>
          </a:xfrm>
          <a:ln/>
        </p:spPr>
        <p:txBody>
          <a:bodyPr vert="horz" wrap="square" lIns="91440" tIns="137160" rIns="91440" bIns="45720" numCol="1" rtlCol="0" anchor="ctr" anchorCtr="0" compatLnSpc="1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on-line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C75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application?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7" name="文本框 1"/>
          <p:cNvSpPr txBox="1"/>
          <p:nvPr/>
        </p:nvSpPr>
        <p:spPr>
          <a:xfrm>
            <a:off x="4135438" y="5972175"/>
            <a:ext cx="4038600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3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" descr="11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5" descr="12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>
            <a:spLocks noChangeArrowheads="1"/>
          </p:cNvSpPr>
          <p:nvPr/>
        </p:nvSpPr>
        <p:spPr bwMode="auto">
          <a:xfrm>
            <a:off x="3352800" y="3352800"/>
            <a:ext cx="2895600" cy="762000"/>
          </a:xfrm>
          <a:prstGeom prst="wedgeRoundRectCallout">
            <a:avLst>
              <a:gd name="adj1" fmla="val -70620"/>
              <a:gd name="adj2" fmla="val 87440"/>
              <a:gd name="adj3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IMPORTANT!!!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Here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please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fill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out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”GEEC”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线形标注 1 2"/>
          <p:cNvSpPr/>
          <p:nvPr/>
        </p:nvSpPr>
        <p:spPr bwMode="auto">
          <a:xfrm>
            <a:off x="6759575" y="3733800"/>
            <a:ext cx="2362200" cy="609600"/>
          </a:xfrm>
          <a:prstGeom prst="borderCallout1">
            <a:avLst>
              <a:gd name="adj1" fmla="val 47903"/>
              <a:gd name="adj2" fmla="val -1199"/>
              <a:gd name="adj3" fmla="val 112500"/>
              <a:gd name="adj4" fmla="val -38333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Should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be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1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r>
            <a:r>
              <a:rPr kumimoji="1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610-64492121”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2" descr="13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24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文本框 1"/>
          <p:cNvSpPr txBox="1"/>
          <p:nvPr/>
        </p:nvSpPr>
        <p:spPr>
          <a:xfrm>
            <a:off x="4876800" y="6137275"/>
            <a:ext cx="40386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4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1" descr="14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文本框 1"/>
          <p:cNvSpPr txBox="1"/>
          <p:nvPr/>
        </p:nvSpPr>
        <p:spPr>
          <a:xfrm>
            <a:off x="5029200" y="228600"/>
            <a:ext cx="40386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4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8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086850" cy="3944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文本框 11"/>
          <p:cNvSpPr txBox="1"/>
          <p:nvPr/>
        </p:nvSpPr>
        <p:spPr>
          <a:xfrm>
            <a:off x="228600" y="5257800"/>
            <a:ext cx="8458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Input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your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contact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person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in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your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home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country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for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emergency.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5060" name="文本框 1"/>
          <p:cNvSpPr txBox="1"/>
          <p:nvPr/>
        </p:nvSpPr>
        <p:spPr>
          <a:xfrm>
            <a:off x="4343400" y="152400"/>
            <a:ext cx="40386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3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5" descr="16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文本框 1"/>
          <p:cNvSpPr txBox="1"/>
          <p:nvPr/>
        </p:nvSpPr>
        <p:spPr>
          <a:xfrm>
            <a:off x="3962400" y="3733800"/>
            <a:ext cx="4495800" cy="92333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MUST</a:t>
            </a:r>
            <a:r>
              <a:rPr lang="en-US" altLang="zh-CN" sz="1800" dirty="0" smtClean="0"/>
              <a:t> Submit </a:t>
            </a:r>
            <a:r>
              <a:rPr lang="en-US" altLang="zh-CN" sz="1800" dirty="0"/>
              <a:t>a copy of </a:t>
            </a:r>
            <a:r>
              <a:rPr lang="en-US" altLang="zh-CN" sz="1800" dirty="0" smtClean="0"/>
              <a:t>transcript, your </a:t>
            </a:r>
            <a:r>
              <a:rPr lang="en-US" altLang="zh-CN" sz="1800" dirty="0" smtClean="0"/>
              <a:t>passport main </a:t>
            </a:r>
            <a:r>
              <a:rPr lang="en-US" altLang="zh-CN" sz="1800" dirty="0" smtClean="0"/>
              <a:t>page and the </a:t>
            </a:r>
            <a:r>
              <a:rPr lang="en-US" altLang="zh-CN" sz="1800" dirty="0" smtClean="0"/>
              <a:t>nomination letter from </a:t>
            </a:r>
            <a:r>
              <a:rPr lang="en-US" altLang="zh-CN" sz="1800" dirty="0" smtClean="0"/>
              <a:t>your home university. </a:t>
            </a:r>
            <a:endParaRPr lang="en-US" altLang="zh-CN" sz="1800" dirty="0"/>
          </a:p>
        </p:txBody>
      </p:sp>
      <p:sp>
        <p:nvSpPr>
          <p:cNvPr id="46084" name="文本框 2"/>
          <p:cNvSpPr txBox="1"/>
          <p:nvPr/>
        </p:nvSpPr>
        <p:spPr>
          <a:xfrm>
            <a:off x="3657600" y="5181600"/>
            <a:ext cx="2514600" cy="152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46085" name="文本框 1"/>
          <p:cNvSpPr txBox="1"/>
          <p:nvPr/>
        </p:nvSpPr>
        <p:spPr>
          <a:xfrm>
            <a:off x="5113338" y="228600"/>
            <a:ext cx="40386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3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5" descr="18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3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文本框 1"/>
          <p:cNvSpPr txBox="1"/>
          <p:nvPr/>
        </p:nvSpPr>
        <p:spPr>
          <a:xfrm>
            <a:off x="4953000" y="304800"/>
            <a:ext cx="40386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3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5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9144000" cy="685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文本框 1"/>
          <p:cNvSpPr txBox="1"/>
          <p:nvPr/>
        </p:nvSpPr>
        <p:spPr>
          <a:xfrm>
            <a:off x="4797425" y="6159500"/>
            <a:ext cx="40386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3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5" descr="20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文本框 1"/>
          <p:cNvSpPr txBox="1"/>
          <p:nvPr/>
        </p:nvSpPr>
        <p:spPr>
          <a:xfrm>
            <a:off x="2038350" y="5284788"/>
            <a:ext cx="4267200" cy="14779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/>
              <a:t>As an exchange student, you don’t have to pay neither application fee nor tuition if you are asked to do so. 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3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5" descr="1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文本框 1"/>
          <p:cNvSpPr txBox="1"/>
          <p:nvPr/>
        </p:nvSpPr>
        <p:spPr>
          <a:xfrm>
            <a:off x="228600" y="6332538"/>
            <a:ext cx="4038600" cy="36988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4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6172200" y="1676400"/>
            <a:ext cx="2286000" cy="609600"/>
          </a:xfrm>
          <a:prstGeom prst="wedgeRoundRectCallout">
            <a:avLst>
              <a:gd name="adj1" fmla="val -71852"/>
              <a:gd name="adj2" fmla="val 7231"/>
              <a:gd name="adj3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Input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your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username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and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remember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it</a:t>
            </a: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标注 19"/>
          <p:cNvSpPr>
            <a:spLocks noChangeArrowheads="1"/>
          </p:cNvSpPr>
          <p:nvPr/>
        </p:nvSpPr>
        <p:spPr bwMode="auto">
          <a:xfrm>
            <a:off x="5943600" y="4343400"/>
            <a:ext cx="2286000" cy="609600"/>
          </a:xfrm>
          <a:prstGeom prst="wedgeRoundRectCallout">
            <a:avLst>
              <a:gd name="adj1" fmla="val -71852"/>
              <a:gd name="adj2" fmla="val 7231"/>
              <a:gd name="adj3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email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must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be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correct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and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valid!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7" name="文本框 1"/>
          <p:cNvSpPr txBox="1"/>
          <p:nvPr/>
        </p:nvSpPr>
        <p:spPr>
          <a:xfrm>
            <a:off x="4800600" y="192088"/>
            <a:ext cx="4038600" cy="368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3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 descr="3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文本框 1"/>
          <p:cNvSpPr txBox="1"/>
          <p:nvPr/>
        </p:nvSpPr>
        <p:spPr>
          <a:xfrm>
            <a:off x="381000" y="6127750"/>
            <a:ext cx="40386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4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9713" y="239713"/>
            <a:ext cx="8675688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913" y="188913"/>
            <a:ext cx="8775700" cy="64897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 descr="4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86800" cy="14541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35845" name="图片 5" descr="6副本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743200"/>
            <a:ext cx="8839200" cy="395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>
            <a:spLocks noChangeArrowheads="1"/>
          </p:cNvSpPr>
          <p:nvPr/>
        </p:nvSpPr>
        <p:spPr bwMode="auto">
          <a:xfrm>
            <a:off x="1905000" y="914400"/>
            <a:ext cx="381000" cy="76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57200" y="1828800"/>
            <a:ext cx="3886200" cy="685800"/>
          </a:xfrm>
          <a:prstGeom prst="wedgeRoundRectCallout">
            <a:avLst>
              <a:gd name="adj1" fmla="val -44480"/>
              <a:gd name="adj2" fmla="val -9673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</a:t>
            </a:r>
            <a:r>
              <a:rPr kumimoji="1" lang="zh-CN" altLang="en-US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1" lang="zh-CN" altLang="en-US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1" lang="zh-CN" altLang="en-US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</a:t>
            </a:r>
            <a:r>
              <a:rPr kumimoji="1" lang="zh-CN" altLang="en-US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1" lang="zh-CN" altLang="en-US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system!</a:t>
            </a:r>
            <a:r>
              <a:rPr kumimoji="1" lang="zh-CN" altLang="en-US" sz="1800" b="0" i="0" u="none" strike="noStrike" kern="1200" cap="none" spc="0" normalizeH="0" baseline="0" noProof="0" dirty="0">
                <a:ln w="6350" cmpd="sng"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5848" name="文本框 1"/>
          <p:cNvSpPr txBox="1"/>
          <p:nvPr/>
        </p:nvSpPr>
        <p:spPr>
          <a:xfrm>
            <a:off x="2667000" y="6283325"/>
            <a:ext cx="40386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5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 descr="7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62"/>
            <a:ext cx="8975725" cy="686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文本框 1"/>
          <p:cNvSpPr txBox="1"/>
          <p:nvPr/>
        </p:nvSpPr>
        <p:spPr>
          <a:xfrm>
            <a:off x="4876800" y="228600"/>
            <a:ext cx="40386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4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 descr="8副本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85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文本框 1"/>
          <p:cNvSpPr txBox="1"/>
          <p:nvPr/>
        </p:nvSpPr>
        <p:spPr>
          <a:xfrm>
            <a:off x="76200" y="6321425"/>
            <a:ext cx="35814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5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1" descr="9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文本框 1"/>
          <p:cNvSpPr txBox="1"/>
          <p:nvPr/>
        </p:nvSpPr>
        <p:spPr>
          <a:xfrm>
            <a:off x="96838" y="6340475"/>
            <a:ext cx="3636962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3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0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5105400" y="2895600"/>
            <a:ext cx="3048000" cy="533400"/>
          </a:xfrm>
          <a:prstGeom prst="wedgeRoundRectCallout">
            <a:avLst>
              <a:gd name="adj1" fmla="val -80356"/>
              <a:gd name="adj2" fmla="val 11486"/>
              <a:gd name="adj3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All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exchange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students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should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choose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“General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Scholar”.</a:t>
            </a: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5334000" y="3886200"/>
            <a:ext cx="3276600" cy="838200"/>
          </a:xfrm>
          <a:prstGeom prst="wedgeRoundRectCallout">
            <a:avLst>
              <a:gd name="adj1" fmla="val -80356"/>
              <a:gd name="adj2" fmla="val 11486"/>
              <a:gd name="adj3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All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exchange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students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should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choose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“Chinese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Business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and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Cultural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Studies”.</a:t>
            </a: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6110288" y="5778500"/>
            <a:ext cx="3048000" cy="1066800"/>
          </a:xfrm>
          <a:prstGeom prst="wedgeRoundRectCallout">
            <a:avLst>
              <a:gd name="adj1" fmla="val -61222"/>
              <a:gd name="adj2" fmla="val -90546"/>
              <a:gd name="adj3" fmla="val 16667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IMPORTANT</a:t>
            </a: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！！！</a:t>
            </a:r>
            <a:r>
              <a:rPr kumimoji="1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Choose</a:t>
            </a:r>
            <a:r>
              <a:rPr kumimoji="1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your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study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period: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one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semester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or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one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year</a:t>
            </a:r>
            <a:r>
              <a:rPr kumimoji="1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 This would affect your visa type. 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2" name="文本框 1"/>
          <p:cNvSpPr txBox="1"/>
          <p:nvPr/>
        </p:nvSpPr>
        <p:spPr>
          <a:xfrm>
            <a:off x="5105400" y="228600"/>
            <a:ext cx="39878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Technical Support: </a:t>
            </a:r>
            <a:r>
              <a:rPr lang="en-US" altLang="zh-CN" sz="1800" dirty="0">
                <a:solidFill>
                  <a:srgbClr val="FF0000"/>
                </a:solidFill>
                <a:hlinkClick r:id="rId4"/>
              </a:rPr>
              <a:t>sie@uibe.edu.cn</a:t>
            </a:r>
            <a:r>
              <a:rPr lang="en-US" altLang="zh-CN" sz="1800" dirty="0">
                <a:solidFill>
                  <a:srgbClr val="FF0000"/>
                </a:solidFill>
              </a:rPr>
              <a:t>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都市相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都市相册.potx</Template>
  <TotalTime>43</TotalTime>
  <Words>221</Words>
  <Application>Microsoft Office PowerPoint</Application>
  <PresentationFormat>全屏显示(4:3)</PresentationFormat>
  <Paragraphs>41</Paragraphs>
  <Slides>18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都市相册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Dustin</cp:lastModifiedBy>
  <cp:revision>4</cp:revision>
  <dcterms:created xsi:type="dcterms:W3CDTF">2017-10-10T07:54:12Z</dcterms:created>
  <dcterms:modified xsi:type="dcterms:W3CDTF">2017-10-10T08:54:58Z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